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703"/>
    <a:srgbClr val="1606E4"/>
    <a:srgbClr val="DBD8FE"/>
    <a:srgbClr val="00FF00"/>
    <a:srgbClr val="720E64"/>
    <a:srgbClr val="02027E"/>
    <a:srgbClr val="475CFB"/>
    <a:srgbClr val="4AF8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6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5912" y="718463"/>
            <a:ext cx="10476854" cy="477901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>
                <a:latin typeface="Kruti Dev 010" pitchFamily="2" charset="0"/>
              </a:rPr>
              <a:t/>
            </a:r>
            <a:br>
              <a:rPr lang="en-US" sz="8000" dirty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sz="8000" dirty="0" smtClean="0">
                <a:latin typeface="Kruti Dev 010" pitchFamily="2" charset="0"/>
              </a:rPr>
              <a:t/>
            </a:r>
            <a:br>
              <a:rPr lang="en-US" sz="8000" dirty="0" smtClean="0">
                <a:latin typeface="Kruti Dev 010" pitchFamily="2" charset="0"/>
              </a:rPr>
            </a:br>
            <a:r>
              <a:rPr lang="en-US" b="1" dirty="0" err="1" smtClean="0">
                <a:solidFill>
                  <a:srgbClr val="FFFF00"/>
                </a:solidFill>
                <a:latin typeface="Kruti Dev 010" pitchFamily="2" charset="0"/>
              </a:rPr>
              <a:t>dS-ckiqlkgsc</a:t>
            </a:r>
            <a:r>
              <a:rPr lang="en-US" b="1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Kruti Dev 010" pitchFamily="2" charset="0"/>
              </a:rPr>
              <a:t>ikVhy</a:t>
            </a:r>
            <a:r>
              <a:rPr lang="en-US" b="1" dirty="0" smtClean="0">
                <a:solidFill>
                  <a:srgbClr val="FFFF00"/>
                </a:solidFill>
                <a:latin typeface="Kruti Dev 010" pitchFamily="2" charset="0"/>
              </a:rPr>
              <a:t> ,</a:t>
            </a:r>
            <a:r>
              <a:rPr lang="en-US" b="1" dirty="0" err="1" smtClean="0">
                <a:solidFill>
                  <a:srgbClr val="FFFF00"/>
                </a:solidFill>
                <a:latin typeface="Kruti Dev 010" pitchFamily="2" charset="0"/>
              </a:rPr>
              <a:t>dacsdj</a:t>
            </a:r>
            <a:r>
              <a:rPr lang="en-US" b="1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Kruti Dev 010" pitchFamily="2" charset="0"/>
              </a:rPr>
              <a:t>egkfo|ky</a:t>
            </a:r>
            <a:r>
              <a:rPr lang="en-US" b="1" dirty="0" smtClean="0">
                <a:solidFill>
                  <a:srgbClr val="FFFF00"/>
                </a:solidFill>
                <a:latin typeface="Kruti Dev 010" pitchFamily="2" charset="0"/>
              </a:rPr>
              <a:t>;   </a:t>
            </a:r>
            <a:r>
              <a:rPr lang="en-US" sz="7200" dirty="0" smtClean="0">
                <a:solidFill>
                  <a:srgbClr val="FFFF00"/>
                </a:solidFill>
                <a:latin typeface="Kruti Dev 010" pitchFamily="2" charset="0"/>
              </a:rPr>
              <a:t/>
            </a:r>
            <a:br>
              <a:rPr lang="en-US" sz="7200" dirty="0" smtClean="0">
                <a:solidFill>
                  <a:srgbClr val="FFFF00"/>
                </a:solidFill>
                <a:latin typeface="Kruti Dev 010" pitchFamily="2" charset="0"/>
              </a:rPr>
            </a:br>
            <a:r>
              <a:rPr lang="en-US" sz="3600" dirty="0" err="1" smtClean="0">
                <a:solidFill>
                  <a:srgbClr val="FFFF00"/>
                </a:solidFill>
                <a:latin typeface="Kruti Dev 010" pitchFamily="2" charset="0"/>
              </a:rPr>
              <a:t>g.ksxko</a:t>
            </a:r>
            <a:r>
              <a:rPr lang="en-US" sz="3600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Kruti Dev 010" pitchFamily="2" charset="0"/>
              </a:rPr>
              <a:t>rk-nsxywj</a:t>
            </a:r>
            <a:r>
              <a:rPr lang="en-US" sz="3600" dirty="0" smtClean="0">
                <a:solidFill>
                  <a:srgbClr val="FFFF00"/>
                </a:solidFill>
                <a:latin typeface="Kruti Dev 010" pitchFamily="2" charset="0"/>
              </a:rPr>
              <a:t> ft-</a:t>
            </a:r>
            <a:r>
              <a:rPr lang="en-US" sz="3600" dirty="0" err="1" smtClean="0">
                <a:solidFill>
                  <a:srgbClr val="FFFF00"/>
                </a:solidFill>
                <a:latin typeface="Kruti Dev 010" pitchFamily="2" charset="0"/>
              </a:rPr>
              <a:t>ukansM</a:t>
            </a:r>
            <a:r>
              <a:rPr lang="en-US" sz="3600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Kruti Dev 010" pitchFamily="2" charset="0"/>
              </a:rPr>
              <a:t>egkjk’V</a:t>
            </a:r>
            <a:r>
              <a:rPr lang="en-US" sz="3600" dirty="0" smtClean="0">
                <a:solidFill>
                  <a:srgbClr val="FFFF00"/>
                </a:solidFill>
                <a:latin typeface="Kruti Dev 010" pitchFamily="2" charset="0"/>
              </a:rPr>
              <a:t>ª</a:t>
            </a:r>
            <a: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  <a:t/>
            </a:r>
            <a:b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</a:br>
            <a:r>
              <a:rPr lang="en-US" sz="4800" b="1" dirty="0" err="1" smtClean="0">
                <a:solidFill>
                  <a:srgbClr val="00FF00"/>
                </a:solidFill>
                <a:latin typeface="Kruti Dev 010" pitchFamily="2" charset="0"/>
              </a:rPr>
              <a:t>fganh</a:t>
            </a:r>
            <a:r>
              <a:rPr lang="en-US" sz="4800" b="1" dirty="0" smtClean="0">
                <a:solidFill>
                  <a:srgbClr val="00FF00"/>
                </a:solidFill>
                <a:latin typeface="Kruti Dev 010" pitchFamily="2" charset="0"/>
              </a:rPr>
              <a:t> </a:t>
            </a:r>
            <a:r>
              <a:rPr lang="en-US" sz="4800" b="1" dirty="0" err="1" smtClean="0">
                <a:solidFill>
                  <a:srgbClr val="00FF00"/>
                </a:solidFill>
                <a:latin typeface="Kruti Dev 010" pitchFamily="2" charset="0"/>
              </a:rPr>
              <a:t>foHkkx</a:t>
            </a:r>
            <a:r>
              <a:rPr lang="en-US" sz="4800" dirty="0" smtClean="0">
                <a:latin typeface="Kruti Dev 010" pitchFamily="2" charset="0"/>
              </a:rPr>
              <a:t/>
            </a:r>
            <a:br>
              <a:rPr lang="en-US" sz="4800" dirty="0" smtClean="0">
                <a:latin typeface="Kruti Dev 010" pitchFamily="2" charset="0"/>
              </a:rPr>
            </a:br>
            <a:r>
              <a:rPr lang="en-US" sz="3200" dirty="0" smtClean="0">
                <a:solidFill>
                  <a:srgbClr val="92D050"/>
                </a:solidFill>
                <a:latin typeface="Kruti Dev 010" pitchFamily="2" charset="0"/>
              </a:rPr>
              <a:t>d{</a:t>
            </a:r>
            <a:r>
              <a:rPr lang="en-US" sz="3200" dirty="0" err="1" smtClean="0">
                <a:solidFill>
                  <a:srgbClr val="92D050"/>
                </a:solidFill>
                <a:latin typeface="Kruti Dev 010" pitchFamily="2" charset="0"/>
              </a:rPr>
              <a:t>kk</a:t>
            </a:r>
            <a:r>
              <a:rPr lang="en-US" sz="3200" dirty="0" smtClean="0">
                <a:solidFill>
                  <a:srgbClr val="92D050"/>
                </a:solidFill>
                <a:latin typeface="Kruti Dev 010" pitchFamily="2" charset="0"/>
              </a:rPr>
              <a:t>%&amp;</a:t>
            </a:r>
            <a:r>
              <a:rPr lang="en-US" sz="3200" dirty="0" err="1" smtClean="0">
                <a:latin typeface="Kruti Dev 010" pitchFamily="2" charset="0"/>
              </a:rPr>
              <a:t>ch-,-izFke</a:t>
            </a:r>
            <a:r>
              <a:rPr lang="en-US" sz="3200" dirty="0" smtClean="0">
                <a:latin typeface="Kruti Dev 010" pitchFamily="2" charset="0"/>
              </a:rPr>
              <a:t> </a:t>
            </a:r>
            <a:r>
              <a:rPr lang="en-US" sz="3200" dirty="0" err="1" smtClean="0">
                <a:latin typeface="Kruti Dev 010" pitchFamily="2" charset="0"/>
              </a:rPr>
              <a:t>o’kZ</a:t>
            </a:r>
            <a:r>
              <a:rPr lang="en-US" sz="3200" dirty="0" smtClean="0"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  <a:latin typeface="Kruti Dev 010" pitchFamily="2" charset="0"/>
              </a:rPr>
              <a:t>isij</a:t>
            </a:r>
            <a:r>
              <a:rPr lang="en-US" sz="3200" dirty="0" smtClean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  <a:latin typeface="Kruti Dev 010" pitchFamily="2" charset="0"/>
              </a:rPr>
              <a:t>dk</a:t>
            </a:r>
            <a:r>
              <a:rPr lang="en-US" sz="3200" dirty="0" smtClean="0">
                <a:solidFill>
                  <a:srgbClr val="92D050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  <a:latin typeface="Kruti Dev 010" pitchFamily="2" charset="0"/>
              </a:rPr>
              <a:t>uke</a:t>
            </a:r>
            <a:r>
              <a:rPr lang="en-US" sz="3200" dirty="0" smtClean="0">
                <a:solidFill>
                  <a:srgbClr val="92D050"/>
                </a:solidFill>
                <a:latin typeface="Kruti Dev 010" pitchFamily="2" charset="0"/>
              </a:rPr>
              <a:t>%&amp;</a:t>
            </a:r>
            <a:r>
              <a:rPr lang="en-US" sz="3200" dirty="0" err="1" smtClean="0">
                <a:latin typeface="Kruti Dev 010" pitchFamily="2" charset="0"/>
              </a:rPr>
              <a:t>lkfgR</a:t>
            </a:r>
            <a:r>
              <a:rPr lang="en-US" sz="3200" dirty="0" smtClean="0">
                <a:latin typeface="Kruti Dev 010" pitchFamily="2" charset="0"/>
              </a:rPr>
              <a:t>; </a:t>
            </a:r>
            <a:r>
              <a:rPr lang="en-US" sz="3200" dirty="0" err="1" smtClean="0">
                <a:latin typeface="Kruti Dev 010" pitchFamily="2" charset="0"/>
              </a:rPr>
              <a:t>Hkkjrh</a:t>
            </a:r>
            <a:r>
              <a:rPr lang="en-US" sz="3200" dirty="0" smtClean="0">
                <a:latin typeface="Kruti Dev 010" pitchFamily="2" charset="0"/>
              </a:rPr>
              <a:t> &amp;,l-,</a:t>
            </a:r>
            <a:r>
              <a:rPr lang="en-US" sz="3200" dirty="0" smtClean="0">
                <a:latin typeface="Kruti Dev 010" pitchFamily="2" charset="0"/>
              </a:rPr>
              <a:t>y</a:t>
            </a:r>
            <a:br>
              <a:rPr lang="en-US" sz="3200" dirty="0" smtClean="0">
                <a:latin typeface="Kruti Dev 010" pitchFamily="2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Kruti Dev 010" pitchFamily="2" charset="0"/>
              </a:rPr>
              <a:t>“</a:t>
            </a:r>
            <a:r>
              <a:rPr lang="en-US" sz="3200" dirty="0" err="1" smtClean="0">
                <a:solidFill>
                  <a:srgbClr val="FFFF00"/>
                </a:solidFill>
                <a:latin typeface="Kruti Dev 010" pitchFamily="2" charset="0"/>
              </a:rPr>
              <a:t>kh</a:t>
            </a:r>
            <a:r>
              <a:rPr lang="en-US" sz="3200" dirty="0" err="1" smtClean="0">
                <a:solidFill>
                  <a:srgbClr val="FFFF00"/>
                </a:solidFill>
                <a:latin typeface="Kruti Dev 010" pitchFamily="2" charset="0"/>
              </a:rPr>
              <a:t>’kZd</a:t>
            </a:r>
            <a:r>
              <a:rPr lang="en-US" sz="3200" dirty="0" smtClean="0">
                <a:solidFill>
                  <a:srgbClr val="FFFF00"/>
                </a:solidFill>
                <a:latin typeface="Kruti Dev 010" pitchFamily="2" charset="0"/>
              </a:rPr>
              <a:t>%&amp; </a:t>
            </a:r>
            <a:r>
              <a:rPr lang="en-US" sz="3200" dirty="0" smtClean="0">
                <a:solidFill>
                  <a:srgbClr val="D1E703"/>
                </a:solidFill>
                <a:latin typeface="Kruti Dev 010" pitchFamily="2" charset="0"/>
              </a:rPr>
              <a:t>,d </a:t>
            </a:r>
            <a:r>
              <a:rPr lang="en-US" sz="3200" dirty="0" err="1" smtClean="0">
                <a:solidFill>
                  <a:srgbClr val="D1E703"/>
                </a:solidFill>
                <a:latin typeface="Kruti Dev 010" pitchFamily="2" charset="0"/>
              </a:rPr>
              <a:t>Vksdjh</a:t>
            </a:r>
            <a:r>
              <a:rPr lang="en-US" sz="3200" dirty="0" smtClean="0">
                <a:solidFill>
                  <a:srgbClr val="D1E703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D1E703"/>
                </a:solidFill>
                <a:latin typeface="Kruti Dev 010" pitchFamily="2" charset="0"/>
              </a:rPr>
              <a:t>Hkj</a:t>
            </a:r>
            <a:r>
              <a:rPr lang="en-US" sz="3200" dirty="0" smtClean="0">
                <a:solidFill>
                  <a:srgbClr val="D1E703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D1E703"/>
                </a:solidFill>
                <a:latin typeface="Kruti Dev 010" pitchFamily="2" charset="0"/>
              </a:rPr>
              <a:t>fe</a:t>
            </a:r>
            <a:r>
              <a:rPr lang="en-US" sz="3200" dirty="0" err="1" smtClean="0">
                <a:solidFill>
                  <a:srgbClr val="D1E703"/>
                </a:solidFill>
                <a:latin typeface="Kruti Dev 010"/>
              </a:rPr>
              <a:t>Íh</a:t>
            </a:r>
            <a:r>
              <a:rPr lang="en-US" sz="3200" dirty="0" smtClean="0">
                <a:solidFill>
                  <a:srgbClr val="D1E703"/>
                </a:solidFill>
                <a:latin typeface="Kruti Dev 010"/>
              </a:rPr>
              <a:t> </a:t>
            </a:r>
            <a:r>
              <a:rPr lang="en-US" sz="3200" dirty="0" err="1" smtClean="0">
                <a:solidFill>
                  <a:srgbClr val="D1E703"/>
                </a:solidFill>
                <a:latin typeface="Kruti Dev 010"/>
              </a:rPr>
              <a:t>dFkklkj</a:t>
            </a:r>
            <a:r>
              <a:rPr lang="en-US" sz="3200" dirty="0" smtClean="0">
                <a:solidFill>
                  <a:srgbClr val="D1E703"/>
                </a:solidFill>
                <a:latin typeface="Kruti Dev 010"/>
              </a:rPr>
              <a:t> </a:t>
            </a:r>
            <a:r>
              <a:rPr lang="en-US" sz="3200" dirty="0" smtClean="0">
                <a:latin typeface="Kruti Dev 010" pitchFamily="2" charset="0"/>
              </a:rPr>
              <a:t/>
            </a:r>
            <a:br>
              <a:rPr lang="en-US" sz="3200" dirty="0" smtClean="0">
                <a:latin typeface="Kruti Dev 010" pitchFamily="2" charset="0"/>
              </a:rPr>
            </a:br>
            <a:endParaRPr lang="en-US" sz="3200" dirty="0">
              <a:latin typeface="Kruti Dev 01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4373" y="5160935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en-US" sz="4800" b="1" cap="none" dirty="0" err="1">
                <a:solidFill>
                  <a:srgbClr val="00FF00"/>
                </a:solidFill>
                <a:latin typeface="Kruti Dev 010" pitchFamily="2" charset="0"/>
              </a:rPr>
              <a:t>izk-MkW-iou</a:t>
            </a:r>
            <a:r>
              <a:rPr lang="en-US" sz="4800" b="1" cap="none" dirty="0">
                <a:solidFill>
                  <a:srgbClr val="00FF00"/>
                </a:solidFill>
                <a:latin typeface="Kruti Dev 010" pitchFamily="2" charset="0"/>
              </a:rPr>
              <a:t> </a:t>
            </a:r>
            <a:r>
              <a:rPr lang="en-US" sz="4800" b="1" cap="none" dirty="0" err="1">
                <a:solidFill>
                  <a:srgbClr val="00FF00"/>
                </a:solidFill>
                <a:latin typeface="Kruti Dev 010" pitchFamily="2" charset="0"/>
              </a:rPr>
              <a:t>ukxukFk</a:t>
            </a:r>
            <a:r>
              <a:rPr lang="en-US" sz="4800" b="1" cap="none" dirty="0">
                <a:solidFill>
                  <a:srgbClr val="00FF00"/>
                </a:solidFill>
                <a:latin typeface="Kruti Dev 010" pitchFamily="2" charset="0"/>
              </a:rPr>
              <a:t> ,</a:t>
            </a:r>
            <a:r>
              <a:rPr lang="en-US" sz="4800" b="1" cap="none" dirty="0" err="1">
                <a:solidFill>
                  <a:srgbClr val="00FF00"/>
                </a:solidFill>
                <a:latin typeface="Kruti Dev 010" pitchFamily="2" charset="0"/>
              </a:rPr>
              <a:t>esdj</a:t>
            </a:r>
            <a:endParaRPr lang="en-US" sz="4800" b="1" dirty="0">
              <a:solidFill>
                <a:srgbClr val="00FF00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419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81926"/>
            <a:ext cx="8761413" cy="1317356"/>
          </a:xfrm>
        </p:spPr>
        <p:txBody>
          <a:bodyPr/>
          <a:lstStyle/>
          <a:p>
            <a:pPr algn="ctr"/>
            <a:r>
              <a:rPr lang="en-US" sz="7200" dirty="0">
                <a:solidFill>
                  <a:srgbClr val="FFFF00"/>
                </a:solidFill>
                <a:latin typeface="Kruti Dev 010" pitchFamily="2" charset="0"/>
              </a:rPr>
              <a:t>,d </a:t>
            </a:r>
            <a:r>
              <a:rPr lang="en-US" sz="7200" dirty="0" err="1">
                <a:solidFill>
                  <a:srgbClr val="FFFF00"/>
                </a:solidFill>
                <a:latin typeface="Kruti Dev 010" pitchFamily="2" charset="0"/>
              </a:rPr>
              <a:t>VksdjhHkj</a:t>
            </a:r>
            <a:r>
              <a:rPr lang="en-US" sz="7200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7200" dirty="0" err="1" smtClean="0">
                <a:solidFill>
                  <a:srgbClr val="FFFF00"/>
                </a:solidFill>
                <a:latin typeface="Kruti Dev 010" pitchFamily="2" charset="0"/>
              </a:rPr>
              <a:t>feÍh</a:t>
            </a:r>
            <a:r>
              <a:rPr lang="en-US" sz="4800" dirty="0" err="1" smtClean="0">
                <a:latin typeface="Kruti Dev 010" pitchFamily="2" charset="0"/>
              </a:rPr>
              <a:t>&amp;ek</a:t>
            </a:r>
            <a:r>
              <a:rPr lang="en-US" sz="4800" dirty="0" smtClean="0">
                <a:latin typeface="Kruti Dev 010" pitchFamily="2" charset="0"/>
              </a:rPr>
              <a:t>/</a:t>
            </a:r>
            <a:r>
              <a:rPr lang="en-US" sz="4800" dirty="0" err="1" smtClean="0">
                <a:latin typeface="Kruti Dev 010" pitchFamily="2" charset="0"/>
              </a:rPr>
              <a:t>kojko</a:t>
            </a:r>
            <a:r>
              <a:rPr lang="en-US" sz="4800" dirty="0" smtClean="0">
                <a:latin typeface="Kruti Dev 010" pitchFamily="2" charset="0"/>
              </a:rPr>
              <a:t> </a:t>
            </a:r>
            <a:r>
              <a:rPr lang="en-US" sz="4800" dirty="0" err="1">
                <a:latin typeface="Kruti Dev 010" pitchFamily="2" charset="0"/>
              </a:rPr>
              <a:t>lizs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94468" y="3301139"/>
            <a:ext cx="11546237" cy="341632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^,d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VksdjhHkj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feÍh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*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dgkuh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dh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ppkZ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fganh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esa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1968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esa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lkfjdk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if=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dk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ds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Qjojh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vad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]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i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`’B la[;k&amp;19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esa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“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kq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#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gksrh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gSA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bl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dgkuh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dks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cgqr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ls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vk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/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kqfud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leh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{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kdksa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us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fganh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dh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izFke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ekSfyd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dgkuh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ekuk</a:t>
            </a:r>
            <a:r>
              <a:rPr lang="en-US" sz="3600" dirty="0" smtClean="0">
                <a:solidFill>
                  <a:srgbClr val="475CFB"/>
                </a:solidFill>
                <a:latin typeface="Kruti Dev 010" pitchFamily="2" charset="0"/>
              </a:rPr>
              <a:t> </a:t>
            </a:r>
            <a:r>
              <a:rPr lang="en-US" sz="3600" dirty="0" err="1" smtClean="0">
                <a:solidFill>
                  <a:srgbClr val="475CFB"/>
                </a:solidFill>
                <a:latin typeface="Kruti Dev 010" pitchFamily="2" charset="0"/>
              </a:rPr>
              <a:t>gSA</a:t>
            </a:r>
            <a:endParaRPr lang="en-US" sz="3600" dirty="0">
              <a:solidFill>
                <a:srgbClr val="475CFB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216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6362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  <a:t>,d </a:t>
            </a:r>
            <a:r>
              <a:rPr lang="en-US" sz="4000" dirty="0" err="1" smtClean="0">
                <a:solidFill>
                  <a:srgbClr val="FFFF00"/>
                </a:solidFill>
                <a:latin typeface="Kruti Dev 010" pitchFamily="2" charset="0"/>
              </a:rPr>
              <a:t>VksdjhHkj</a:t>
            </a:r>
            <a: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Kruti Dev 010" pitchFamily="2" charset="0"/>
              </a:rPr>
              <a:t>feÍh</a:t>
            </a:r>
            <a: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Kruti Dev 010" pitchFamily="2" charset="0"/>
              </a:rPr>
              <a:t>dgkuh</a:t>
            </a:r>
            <a: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Kruti Dev 010" pitchFamily="2" charset="0"/>
              </a:rPr>
              <a:t>dk</a:t>
            </a:r>
            <a: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Kruti Dev 010" pitchFamily="2" charset="0"/>
              </a:rPr>
              <a:t>eq</a:t>
            </a:r>
            <a: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  <a:t>[; </a:t>
            </a:r>
            <a:r>
              <a:rPr lang="en-US" sz="4000" dirty="0" err="1" smtClean="0">
                <a:solidFill>
                  <a:srgbClr val="FFFF00"/>
                </a:solidFill>
                <a:latin typeface="Kruti Dev 010" pitchFamily="2" charset="0"/>
              </a:rPr>
              <a:t>fcanq</a:t>
            </a:r>
            <a:r>
              <a:rPr lang="en-US" sz="4000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  <a:t>,</a:t>
            </a:r>
            <a:r>
              <a:rPr lang="en-US" sz="4000" dirty="0" err="1" smtClean="0">
                <a:solidFill>
                  <a:srgbClr val="FFFF00"/>
                </a:solidFill>
                <a:latin typeface="Kruti Dev 010" pitchFamily="2" charset="0"/>
              </a:rPr>
              <a:t>oa</a:t>
            </a:r>
            <a: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Kruti Dev 010" pitchFamily="2" charset="0"/>
              </a:rPr>
              <a:t>lfe</a:t>
            </a:r>
            <a:r>
              <a:rPr lang="en-US" sz="4000" dirty="0" smtClean="0">
                <a:solidFill>
                  <a:srgbClr val="FFFF00"/>
                </a:solidFill>
                <a:latin typeface="Kruti Dev 010" pitchFamily="2" charset="0"/>
              </a:rPr>
              <a:t>{</a:t>
            </a:r>
            <a:r>
              <a:rPr lang="en-US" sz="4000" dirty="0" err="1" smtClean="0">
                <a:solidFill>
                  <a:srgbClr val="FFFF00"/>
                </a:solidFill>
                <a:latin typeface="Kruti Dev 010" pitchFamily="2" charset="0"/>
              </a:rPr>
              <a:t>kk</a:t>
            </a:r>
            <a:endParaRPr lang="en-US" sz="4000" dirty="0">
              <a:solidFill>
                <a:srgbClr val="FFFF00"/>
              </a:solidFill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973" y="2603500"/>
            <a:ext cx="11763213" cy="399877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;g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cgqr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NksVh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drZO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Js’B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;g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vkt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FkkFkZ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tqM+h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gqbZ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;g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oxZ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Hksn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kkfjr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blesa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xjhc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“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kks’k.k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fp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=.k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err="1">
                <a:solidFill>
                  <a:srgbClr val="02027E"/>
                </a:solidFill>
                <a:latin typeface="Kruti Dev 010" pitchFamily="2" charset="0"/>
              </a:rPr>
              <a:t>b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vagdkj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LokFkZ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fp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=.k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#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fd;k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xjhc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cqtqxZ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efgyk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}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kjk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ân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ifjorZu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gksuk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fn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>
              <a:solidFill>
                <a:srgbClr val="02027E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392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33953"/>
            <a:ext cx="8761413" cy="1611823"/>
          </a:xfrm>
        </p:spPr>
        <p:txBody>
          <a:bodyPr/>
          <a:lstStyle/>
          <a:p>
            <a:pPr algn="ctr"/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d</a:t>
            </a:r>
            <a:r>
              <a:rPr lang="en-US" sz="6000" u="sng" dirty="0" err="1" smtClean="0">
                <a:solidFill>
                  <a:srgbClr val="FFFF00"/>
                </a:solidFill>
                <a:latin typeface="Kruti Dev 010" pitchFamily="2" charset="0"/>
              </a:rPr>
              <a:t>gkuh</a:t>
            </a:r>
            <a:r>
              <a:rPr lang="en-US" sz="6000" u="sng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6000" u="sng" dirty="0" err="1" smtClean="0">
                <a:solidFill>
                  <a:srgbClr val="FFFF00"/>
                </a:solidFill>
                <a:latin typeface="Kruti Dev 010" pitchFamily="2" charset="0"/>
              </a:rPr>
              <a:t>dk</a:t>
            </a:r>
            <a:r>
              <a:rPr lang="en-US" sz="6000" u="sng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6000" u="sng" dirty="0" err="1" smtClean="0">
                <a:solidFill>
                  <a:srgbClr val="FFFF00"/>
                </a:solidFill>
                <a:latin typeface="Kruti Dev 010" pitchFamily="2" charset="0"/>
              </a:rPr>
              <a:t>lkjka”k</a:t>
            </a:r>
            <a:endParaRPr lang="en-US" sz="6000" u="sng" dirty="0">
              <a:solidFill>
                <a:srgbClr val="FFFF00"/>
              </a:solidFill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75" y="2433234"/>
            <a:ext cx="11701219" cy="4184542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    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izLrqr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ds thou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mtkxj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vius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egy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cktw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jgus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okyh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mldh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Nhuuk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pkgrk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}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kjk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[k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rdfyQ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nsus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okyh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gjdrs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ysfdu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kokefgyk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MVdj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lkeuk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djrs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gq;s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fn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kkbZ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xbZ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pPr algn="just"/>
            <a:r>
              <a:rPr lang="en-US" sz="2800" dirty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    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vius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ikl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bruk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cM+k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egy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gksus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}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kjk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rdfyQ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vkt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“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kks’kd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oxZ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fp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=.k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[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kd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us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vkyksP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/;e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fd;k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vkt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“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kks’kd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oxZ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izfrfu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khRo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gqvk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utj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xjhc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vkljk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viuk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VwVk&amp;QqVk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?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gksrk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vxj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mlhdks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Nhuus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iz;kl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fd;k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tk;s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vius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izk.k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xokdj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gkfly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yx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endParaRPr lang="en-US" sz="2800" dirty="0">
              <a:solidFill>
                <a:srgbClr val="02027E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454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087607"/>
          </a:xfrm>
        </p:spPr>
        <p:txBody>
          <a:bodyPr/>
          <a:lstStyle/>
          <a:p>
            <a:pPr algn="ctr"/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dgkuh</a:t>
            </a:r>
            <a:r>
              <a:rPr lang="en-US" sz="6000" u="sng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dk</a:t>
            </a:r>
            <a:r>
              <a:rPr lang="en-US" sz="6000" u="sng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lkjka”k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76" y="2603499"/>
            <a:ext cx="11732216" cy="40297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        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[k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dksf”k”k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viuh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cspus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NksM+us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fy;s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r;kj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ughsa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gksrh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vnkyr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?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kflVrk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[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eksgrkt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;g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vius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iksrh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lkFk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vdsyh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jgrh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FkhA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vnkyrh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tky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Qalkdj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tehunkj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gkfly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ysrk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dirty="0" smtClean="0"/>
              <a:t>     </a:t>
            </a:r>
          </a:p>
          <a:p>
            <a:pPr algn="just"/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  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viuh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iksrh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lkFk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ysdj</a:t>
            </a:r>
            <a:r>
              <a:rPr lang="en-US" sz="2800" dirty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djhc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jgus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yxrh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dh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Nhu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xbZ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Fkh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mldh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iksrh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[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kkuk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[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ijgst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jgh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FkhA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;g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viuh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ikl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tkdj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]^^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;g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NwVh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esjh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iksrh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us [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kkuk&amp;ihuk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NksM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+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fn;k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cgqr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le&gt;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ekurh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fd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eq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&gt;s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vius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?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pyks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jksVh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[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kkmWaxhA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lkspk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fd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Vksdjh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feÍh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ysdj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pwYgk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cukdj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jksVh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idkÅaxhA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;g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Hkjkslk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fd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jksVh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[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yxsxhA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egkjkt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]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d`ik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djds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vkKk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nhft;s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Vksdjh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feÍh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tkÅaA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**</a:t>
            </a:r>
            <a:endParaRPr lang="en-US" sz="2800" dirty="0">
              <a:solidFill>
                <a:srgbClr val="02027E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31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056610"/>
          </a:xfrm>
        </p:spPr>
        <p:txBody>
          <a:bodyPr/>
          <a:lstStyle/>
          <a:p>
            <a:pPr algn="ctr"/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dgkuh</a:t>
            </a:r>
            <a:r>
              <a:rPr lang="en-US" sz="6000" u="sng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dk</a:t>
            </a:r>
            <a:r>
              <a:rPr lang="en-US" sz="6000" u="sng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lkjka”k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980" y="2603500"/>
            <a:ext cx="11809708" cy="4091768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 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u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pkgrs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gq;s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Vksdjh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feÍh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ysus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jksd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jgk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FkkA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vukFk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kasiM+h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vanj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tkdj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Vksdjh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feÍh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ysrh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exj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mBk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ikrh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Vksdjh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mBkus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lgk;rk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ekaxrh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Vksdjh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mBkus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drjkus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okyk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Vksdjh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mBkus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lgk;rk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djus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yxrk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ysfdu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;g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Vksdjh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mBkbzZ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pPr algn="just"/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 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rc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]^^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egkjkt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ukjkt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u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vkils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Vksdjh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feÍh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ugha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mBkbZ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gtkjksa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Vksdfj;kWa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feÍh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vki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tUe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dSls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mBk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ldsaxs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\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vki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fopkj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dhft,xkA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**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vukFk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;g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dFku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lgt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rRdkyhu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le;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;g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fonzksg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vkokt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>
              <a:solidFill>
                <a:srgbClr val="02027E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551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dgkuh</a:t>
            </a:r>
            <a:r>
              <a:rPr lang="en-US" sz="6000" u="sng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dk</a:t>
            </a:r>
            <a:r>
              <a:rPr lang="en-US" sz="6000" u="sng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lkjka”k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76" y="2603500"/>
            <a:ext cx="11732217" cy="390578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dFku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Nhu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us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u”kk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pwj&amp;pwj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vukFk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cpuk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pkgrk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tehankj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vius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fd;s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“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kfeZank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gksrk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ml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mldh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&gt;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ksiM+h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okil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tkrh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endParaRPr lang="en-US" sz="2800" dirty="0">
              <a:solidFill>
                <a:srgbClr val="02027E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7610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1196095"/>
          </a:xfrm>
        </p:spPr>
        <p:txBody>
          <a:bodyPr/>
          <a:lstStyle/>
          <a:p>
            <a:pPr algn="ctr"/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dgkuh</a:t>
            </a:r>
            <a:r>
              <a:rPr lang="en-US" sz="6000" u="sng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6000" u="sng" dirty="0" err="1">
                <a:solidFill>
                  <a:srgbClr val="FFFF00"/>
                </a:solidFill>
                <a:latin typeface="Kruti Dev 010" pitchFamily="2" charset="0"/>
              </a:rPr>
              <a:t>dk</a:t>
            </a:r>
            <a:r>
              <a:rPr lang="en-US" sz="6000" u="sng" dirty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6000" u="sng" dirty="0" err="1" smtClean="0">
                <a:solidFill>
                  <a:srgbClr val="FFFF00"/>
                </a:solidFill>
                <a:latin typeface="Kruti Dev 010" pitchFamily="2" charset="0"/>
              </a:rPr>
              <a:t>fu’d’kZ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75" y="2603500"/>
            <a:ext cx="11809707" cy="4107266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izLrqr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/;e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dgkuhdkj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us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xjhch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O;Fkk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“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kks’kd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oxZ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“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kks’k.k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fofHkUu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izdkjksa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esa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izdkj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fp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=.k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vkyksP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;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jpuk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/;e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fd;k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bl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dFkk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/;e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vagdkj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LokFkZ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FkkFkZ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fp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=.k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gqvk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vukFk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fo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kok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dh n`&lt;+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ftKklk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izLrqrhdj.k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gqvkA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lPpkbZ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thr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vkSj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cqjkbZ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dh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inkZQk”k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fd;k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iSls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ne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ij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pyusokyh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odkyr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Hkh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okLrfod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n”kZu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;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gq;s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 smtClean="0">
              <a:solidFill>
                <a:srgbClr val="02027E"/>
              </a:solidFill>
              <a:latin typeface="Kruti Dev 010" pitchFamily="2" charset="0"/>
            </a:endParaRPr>
          </a:p>
          <a:p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izLrqr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dgkuh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/;e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,d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vukFk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vdsyh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eghyk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ds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lkgl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dks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izLrqr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fd;k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x;k</a:t>
            </a:r>
            <a:r>
              <a:rPr lang="en-US" sz="2800" dirty="0" smtClean="0">
                <a:solidFill>
                  <a:srgbClr val="02027E"/>
                </a:solidFill>
                <a:latin typeface="Kruti Dev 010" pitchFamily="2" charset="0"/>
              </a:rPr>
              <a:t> </a:t>
            </a:r>
            <a:r>
              <a:rPr lang="en-US" sz="2800" dirty="0" err="1" smtClean="0">
                <a:solidFill>
                  <a:srgbClr val="02027E"/>
                </a:solidFill>
                <a:latin typeface="Kruti Dev 010" pitchFamily="2" charset="0"/>
              </a:rPr>
              <a:t>gSA</a:t>
            </a:r>
            <a:endParaRPr lang="en-US" sz="2800" dirty="0">
              <a:solidFill>
                <a:srgbClr val="02027E"/>
              </a:solidFill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8299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976" y="2603499"/>
            <a:ext cx="11763214" cy="40297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5000" b="1" dirty="0" smtClean="0">
                <a:solidFill>
                  <a:schemeClr val="accent2"/>
                </a:solidFill>
                <a:latin typeface="Kruti Dev 010" pitchFamily="2" charset="0"/>
              </a:rPr>
              <a:t>/</a:t>
            </a:r>
            <a:r>
              <a:rPr lang="en-US" sz="15000" b="1" dirty="0" err="1" smtClean="0">
                <a:solidFill>
                  <a:schemeClr val="accent2"/>
                </a:solidFill>
                <a:latin typeface="Kruti Dev 010" pitchFamily="2" charset="0"/>
              </a:rPr>
              <a:t>kU;okn</a:t>
            </a:r>
            <a:r>
              <a:rPr lang="en-US" sz="15000" b="1" dirty="0" smtClean="0">
                <a:solidFill>
                  <a:schemeClr val="accent2"/>
                </a:solidFill>
                <a:latin typeface="Kruti Dev 010" pitchFamily="2" charset="0"/>
              </a:rPr>
              <a:t>!</a:t>
            </a:r>
            <a:endParaRPr lang="en-US" sz="15000" b="1" dirty="0">
              <a:solidFill>
                <a:schemeClr val="accent2"/>
              </a:solidFill>
              <a:latin typeface="Kruti Dev 010" pitchFamily="2" charset="0"/>
            </a:endParaRPr>
          </a:p>
        </p:txBody>
      </p:sp>
      <p:pic>
        <p:nvPicPr>
          <p:cNvPr id="1028" name="Picture 4" descr="red rose, Rose, Rose Corner s, love, flower Arranging, presentation png thumbn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531" y="3054189"/>
            <a:ext cx="2479137" cy="319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d roses illustration, Rose, Rose, love, flower Arranging, heart png thumbna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28502" y="2913681"/>
            <a:ext cx="2572718" cy="358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64784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180</TotalTime>
  <Words>830</Words>
  <Application>Microsoft Office PowerPoint</Application>
  <PresentationFormat>Custom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 Boardroom</vt:lpstr>
      <vt:lpstr>                                   dS-ckiqlkgsc ikVhy ,dacsdj egkfo|ky;    g.ksxko rk-nsxywj ft-ukansM egkjk’Vª fganh foHkkx d{kk%&amp;ch-,-izFke o’kZ isij dk uke%&amp;lkfgR; Hkkjrh &amp;,l-,y “kh’kZd%&amp; ,d Vksdjh Hkj feÍh dFkklkj  </vt:lpstr>
      <vt:lpstr>,d VksdjhHkj feÍh&amp;ek/kojko lizs</vt:lpstr>
      <vt:lpstr>,d VksdjhHkj feÍh dgkuh dk eq[; fcanq ,oa lfe{kk</vt:lpstr>
      <vt:lpstr>dgkuh dk lkjka”k</vt:lpstr>
      <vt:lpstr>dgkuh dk lkjka”k</vt:lpstr>
      <vt:lpstr>dgkuh dk lkjka”k</vt:lpstr>
      <vt:lpstr>dgkuh dk lkjka”k</vt:lpstr>
      <vt:lpstr>dgkuh dk fu’d’kZ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dS-ckiqlkgsc ikVhy ,dacsdj egkfo|ky;   g.ksxkko rk-nsxywj ft-ukansM egkjk’Vª</dc:title>
  <dc:creator>y</dc:creator>
  <cp:lastModifiedBy>sai</cp:lastModifiedBy>
  <cp:revision>24</cp:revision>
  <dcterms:created xsi:type="dcterms:W3CDTF">2023-02-05T09:28:53Z</dcterms:created>
  <dcterms:modified xsi:type="dcterms:W3CDTF">2023-02-10T05:53:50Z</dcterms:modified>
</cp:coreProperties>
</file>