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6B1C6-1BA2-7345-9495-9434B0727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1A11B0B-469E-7543-BB29-8BB4DCED9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CF8880-518F-5D48-BE09-9EA48762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A53F1E-B94A-FB4A-9541-2CB394B7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9CD753-5FF7-B54E-A223-11A9232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813B08-5D77-B94B-9C1E-D2D39544C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EA19D08-46D9-094A-9E5B-97CD2527F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A87B51-3E44-5D44-95C5-9BC48C2C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C789F0-992D-D547-851C-DFBDE101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9076D9-43B9-5441-83D3-2A5E7C27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1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B515BB7-7C31-804E-890C-E2C5ACF87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9E633DE-2575-B54C-8F09-668EC3F92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C6FA9F-845E-4B4E-9AFE-332CD0DD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8F826C-E9B6-C54C-B9E2-79D2381B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AF2B61-A996-1B41-BEC8-DBE78118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94BE5D-570F-F54C-9AE6-919F23A1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899E37-AB2B-A943-9186-971780265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50CD71-2264-9A45-913E-5A6A9126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592CA0-F9FB-8246-800E-8D5E78B6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AF05C-8944-C34A-BC3A-16E2055F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7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185910-730A-904C-B138-17C6FA741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FDF308-491E-AE43-A3B3-1592DCEA8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DAFE60-FDD1-F84E-9DBA-C3CBD336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8E3CEA-EC27-A44B-8B93-5E0F0C2F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7D2424-8DDF-E947-A38D-22046FC2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4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729E2A-7D01-3B42-ADEF-1B2558D3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694BCD-E516-8845-A3F8-B5A665D15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13A8C1-E31D-CE46-9331-4D0FBB916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70C0FF-1D9A-3541-AB7E-85B508D4E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FC181B-AB02-FC46-843F-D62D885B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E7335D-69D3-B84E-8489-DBB53E7C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8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198E4-562C-DD4F-B66B-5215E7354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BEB356-5D6F-5442-9DF7-467E5B94F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F0B5DD-5BED-AC43-A2F5-774CCF765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67A9E10-086B-4C41-A3C9-DAA841B4A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077CAE2-76A1-1540-B757-78FE7FAB2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A3E2D4-8536-5A45-9D82-94962C6F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C01EFC4-A4C0-194F-A8A7-740925E6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7AF507D-FF16-374B-A372-33550A75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9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4B4C95-4B09-2947-8E3F-28DD4509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FA2023D-9B0B-4A47-8DB3-CAA408572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CBAD636-71DE-B646-8DBB-19D009238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69F0E3-2664-4E47-8295-1621F534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2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7CA7F4D-B25A-7249-B51C-69EAC851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4B831ED-19D2-3449-8DE4-67F355718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D158090-227A-A243-B661-474864F0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E3E00F-36EF-8242-91B2-89077151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B4D99E-E697-B64B-BFE0-029C72E07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A4BA92-CB40-1C4F-8F96-6593BB776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1E3A90-EFFB-614B-8DE9-5DDD436D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0D99BC-0BFF-B24A-9BF4-41DCC1F8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6A3899-6A3E-E149-B819-14A1601F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0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A63152-234D-AA41-9365-5A17BCDA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CBB050F-43C4-6047-B735-FE6F80DC3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E18DBC-F190-6F4E-841E-0D55F0E35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B3EE29-315E-1241-A15D-4FE2D1D7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61A9AD-A797-E44C-83B9-69B0AB75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B4D22B-34A3-A743-9BFC-305426BD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1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9A48B6A-E681-454E-B4B2-D737B4407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A005ED-CAA2-F347-B87C-6273F3A28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2AA7EA-F77A-B440-8F2A-579FEC4DB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583E-B7D3-3040-9C6B-6DCED14128F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758AC6-95F8-B743-83B0-6E017D049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298907-EB56-AD46-9574-BB973C0EF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C7B43-90FD-494D-B3A5-468A2E9C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574FEE-FE5B-4248-A942-D7E5FFE8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6131"/>
          </a:xfrm>
        </p:spPr>
        <p:txBody>
          <a:bodyPr>
            <a:normAutofit/>
          </a:bodyPr>
          <a:lstStyle/>
          <a:p>
            <a:r>
              <a:rPr lang="en-IN" sz="4000"/>
              <a:t>बी. ए. द्वितीय वर्ष</a:t>
            </a:r>
            <a:br>
              <a:rPr lang="en-IN" sz="4000"/>
            </a:br>
            <a:r>
              <a:rPr lang="en-IN" sz="4000"/>
              <a:t>पेपर चे नाव:- कर्मचारी प्रशासन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B3DB6C-AB13-024B-AD1B-6E3F2CDF8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8831"/>
            <a:ext cx="9144000" cy="2196893"/>
          </a:xfrm>
        </p:spPr>
        <p:txBody>
          <a:bodyPr>
            <a:normAutofit fontScale="92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सेवा</a:t>
            </a:r>
            <a:r>
              <a:rPr lang="en-IN" dirty="0"/>
              <a:t> </a:t>
            </a:r>
            <a:r>
              <a:rPr lang="en-IN" dirty="0" err="1"/>
              <a:t>निवृत्ती</a:t>
            </a:r>
            <a:endParaRPr lang="en-IN" dirty="0"/>
          </a:p>
          <a:p>
            <a:r>
              <a:rPr lang="en-IN" dirty="0" err="1"/>
              <a:t>संकल्पना</a:t>
            </a:r>
            <a:r>
              <a:rPr lang="en-IN" dirty="0"/>
              <a:t>, </a:t>
            </a:r>
            <a:r>
              <a:rPr lang="en-IN" dirty="0" err="1"/>
              <a:t>आवश्यकता</a:t>
            </a:r>
            <a:r>
              <a:rPr lang="en-IN" dirty="0"/>
              <a:t>, </a:t>
            </a:r>
            <a:r>
              <a:rPr lang="en-IN" dirty="0" err="1"/>
              <a:t>फायदे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 smtClean="0"/>
              <a:t>शिंदे</a:t>
            </a:r>
            <a:endParaRPr lang="mr-IN" dirty="0" smtClean="0"/>
          </a:p>
          <a:p>
            <a:r>
              <a:rPr lang="mr-IN" smtClean="0"/>
              <a:t>लोकप्रशासन विभाग </a:t>
            </a:r>
            <a:endParaRPr lang="en-IN" dirty="0"/>
          </a:p>
          <a:p>
            <a:r>
              <a:rPr lang="en-IN" dirty="0" err="1"/>
              <a:t>कै</a:t>
            </a:r>
            <a:r>
              <a:rPr lang="en-IN" dirty="0"/>
              <a:t>. </a:t>
            </a:r>
            <a:r>
              <a:rPr lang="en-IN" dirty="0" err="1"/>
              <a:t>बापूसाहेब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 smtClean="0"/>
              <a:t>एकंबेकर</a:t>
            </a:r>
            <a:r>
              <a:rPr lang="en-IN" dirty="0" smtClean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हनेगाव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38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F46D7-4074-1143-AD16-717D7623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सेवा निवृत्ती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2E6068-C19D-C548-9E66-FD2101383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अर्थ</a:t>
            </a:r>
          </a:p>
          <a:p>
            <a:r>
              <a:rPr lang="en-IN"/>
              <a:t>आवश्यकता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वृद्धांना सेवा मुक्त करण्यासाठी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पदोन्नतीची संधी निर्माण करण्यासाठी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कर्मचाऱ्यांचे चे मनोबल उंचावण्यासाठी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भ्रष्टाचार नियंत्रित करण्यासाठी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रोजगाराच्या संधी निर्माण करण्यासाठी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शासकीय पैशाचा योग्य विनियोग होण्यासाठी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4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623F4A-58B8-3546-87E1-6D43191D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सेवानिवृत्तीचे आर्थिक फायदे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5AF47F-D265-334A-83A8-C59F40FD6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निवृत्ती वेतन</a:t>
            </a:r>
          </a:p>
          <a:p>
            <a:r>
              <a:rPr lang="en-IN"/>
              <a:t>भविष्य निर्वाह निधी</a:t>
            </a:r>
          </a:p>
          <a:p>
            <a:r>
              <a:rPr lang="en-IN"/>
              <a:t>ग्रॅच्युटी / अंशदान</a:t>
            </a:r>
          </a:p>
          <a:p>
            <a:r>
              <a:rPr lang="en-IN"/>
              <a:t>अंशराशीकरण</a:t>
            </a:r>
          </a:p>
          <a:p>
            <a:r>
              <a:rPr lang="en-IN"/>
              <a:t>गट विमा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5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A8D517-0695-674C-915A-D127899E9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D4A507-ACF8-884D-8C4A-DF50398AB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6000"/>
              <a:t>धन्यवाद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1912071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Custom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बी. ए. द्वितीय वर्ष पेपर चे नाव:- कर्मचारी प्रशासन</vt:lpstr>
      <vt:lpstr>सेवा निवृत्ती</vt:lpstr>
      <vt:lpstr>सेवानिवृत्तीचे आर्थिक फायदे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बी. ए. द्वितीय वर्ष पेपर चे नाव:- कर्मचारी प्रशासन</dc:title>
  <dc:creator>Unknown User</dc:creator>
  <cp:lastModifiedBy>KBPE</cp:lastModifiedBy>
  <cp:revision>2</cp:revision>
  <dcterms:created xsi:type="dcterms:W3CDTF">2021-07-31T09:12:57Z</dcterms:created>
  <dcterms:modified xsi:type="dcterms:W3CDTF">2023-03-03T08:39:30Z</dcterms:modified>
</cp:coreProperties>
</file>