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31T09:40:06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645 1070,'0'0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34225-818C-844A-B100-62D81A691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C187A-D5CA-9349-AA16-8044CD8FE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19041-B63C-904F-A3E9-15DDFBF97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9C33-D20C-D848-A151-F99CAB0BC9D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A23A3-9F85-CE47-8A57-0476EA137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10142-FC97-4646-86BB-9579D8A6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8054-4D8E-7E4F-BE6F-5085C0A7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4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203F-C137-4D44-AE83-EA811644E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5A954E-AB75-614A-93F5-8A981810E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E7EFB-6A92-7048-9E30-4D5214E2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9C33-D20C-D848-A151-F99CAB0BC9D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4B039-7E13-D443-BCD4-B784D5338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105EB-F089-8A4A-865F-B5F25B9C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8054-4D8E-7E4F-BE6F-5085C0A7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0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25B388-A5A5-0D41-8F31-1E1C7C967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8DABB-B68D-9B41-BA49-AC68AA1EE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39862-61B4-8545-98AA-A7EE3F3C5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9C33-D20C-D848-A151-F99CAB0BC9D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526EF-3CE5-7A45-9127-CCC18284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418EE-8C57-644E-9353-40E0A5D4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8054-4D8E-7E4F-BE6F-5085C0A7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3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5905-86C7-B94D-A178-F20595A1C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A0D11-B729-2B44-A340-0C2CB4423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00417-5068-E94A-A6CF-718933D04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9C33-D20C-D848-A151-F99CAB0BC9D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A3949-83B9-9543-8224-97AF61F4D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78045-C14B-5F45-A9EA-BA5397DF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8054-4D8E-7E4F-BE6F-5085C0A7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5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D7208-5C57-1D41-B280-705A1ACB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4D049-B3C2-2448-81C7-806D3B498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E4108-31F1-374D-9646-A89A4017D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9C33-D20C-D848-A151-F99CAB0BC9D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8078F-DB62-3549-AE62-B0BE3825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F934E-248E-F84B-87AA-F3E6AC878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8054-4D8E-7E4F-BE6F-5085C0A7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2D8AF-7EE6-6D4E-BE94-0B883E8D1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2CDE5-7B83-1444-8F89-51313AC9F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2E973-B745-B540-97F8-CAA9005BD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D7096-8EE9-5A41-86E6-9ACDC3B70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9C33-D20C-D848-A151-F99CAB0BC9D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F8008-98DD-3A46-A108-E3997D54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327BB-D3C4-3E4E-84F5-4CABE0F9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8054-4D8E-7E4F-BE6F-5085C0A7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7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65336-DF45-1249-B9A1-D29921197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9840E-2AA4-C64D-87DF-7529227B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7547D-26C7-2044-B76A-A4374F352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E4D58-0CB7-8149-AEC0-1D8FD3788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15F1FF-5FEF-B644-B1A1-229E953DD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9E5CB4-3E3E-CF46-85A8-B6942EA6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9C33-D20C-D848-A151-F99CAB0BC9D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559D94-02AF-F143-BF23-BDF55CB7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A4E1E5-5C02-8049-B8AD-BFD909C40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8054-4D8E-7E4F-BE6F-5085C0A7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5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81631-024A-B044-A9CE-BAEBFBBE0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FA18C-DBEB-B04C-827D-6BC1BCAC3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9C33-D20C-D848-A151-F99CAB0BC9D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B9E61-0E69-5B4C-AB93-84A4BD022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AAAF8-4ED4-DA46-B525-76EEF2BA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8054-4D8E-7E4F-BE6F-5085C0A7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1D599-9203-4340-9139-EAB27120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9C33-D20C-D848-A151-F99CAB0BC9D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CFAFA-22C8-6F4B-8FA5-AD26C8A75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0DA0B-5AEE-1A4E-BD56-9D2971DCC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8054-4D8E-7E4F-BE6F-5085C0A7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9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B487-7C28-9846-9306-5F3C784D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E00C1-6B02-CE42-B90B-0C2EF8E8F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31FB-2BDC-A346-80EC-0963B2071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40555-B27E-1B44-9ABF-EAE76425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9C33-D20C-D848-A151-F99CAB0BC9D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D313D-5014-674E-A64A-127FA3CD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A4272-19E3-824D-BAA1-9EA39526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8054-4D8E-7E4F-BE6F-5085C0A7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9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65CE2-7CB7-E749-AB69-7E5221AA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D6EBE-CC42-1741-BAB0-38AEBE64C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F5BE0-1CD8-B54B-8BD5-65EF5F62D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FF345-FB2B-C947-9BA6-B984CCE6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9C33-D20C-D848-A151-F99CAB0BC9D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E054D-4112-9347-95E8-E4F346CD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7BE77-6FAF-514F-BDBB-4750D23F6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8054-4D8E-7E4F-BE6F-5085C0A7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7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2AB733-26D5-9E47-906F-CAE4021D0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F040A-A07C-EC4B-808F-D8768B41E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EF854-B6D9-F943-8207-17C1DB157B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59C33-D20C-D848-A151-F99CAB0BC9D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4A395-0B2B-FF4D-A78C-203580DEA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0F58D-DF9B-8D44-BBBD-32596BB80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98054-4D8E-7E4F-BE6F-5085C0A7C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7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customXml" Target="../ink/ink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7FF86-4DEB-6146-A6BE-12D255C11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1143"/>
          </a:xfrm>
        </p:spPr>
        <p:txBody>
          <a:bodyPr>
            <a:normAutofit/>
          </a:bodyPr>
          <a:lstStyle/>
          <a:p>
            <a:r>
              <a:rPr lang="en-IN" sz="3200"/>
              <a:t>बि.ए. द्वियीय वर्ष, सत्र तिसरे</a:t>
            </a:r>
            <a:br>
              <a:rPr lang="en-IN" sz="3200"/>
            </a:br>
            <a:r>
              <a:rPr lang="en-IN" sz="3200"/>
              <a:t>पेपरचे नांव: कर्मचारी प्रशासन</a:t>
            </a:r>
            <a:endParaRPr lang="en-US" sz="3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43245-EE1A-7341-A273-E882DE69C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IN"/>
              <a:t>घटक</a:t>
            </a:r>
          </a:p>
          <a:p>
            <a:r>
              <a:rPr lang="en-IN"/>
              <a:t>प्रशिक्षण</a:t>
            </a:r>
          </a:p>
          <a:p>
            <a:r>
              <a:rPr lang="en-IN"/>
              <a:t>अर्थ, उदिष्टये, प्रकार</a:t>
            </a:r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कै. बापूसाहेब पाटील एकंबे कर महाविद्यालय हनेगाव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9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12635-DEF1-C844-8239-93F73FF1C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प्रशिक्षण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0D1A3-9622-FB40-A854-BFA876D0F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अर्थ</a:t>
            </a:r>
          </a:p>
          <a:p>
            <a:r>
              <a:rPr lang="en-IN"/>
              <a:t>व्याख्या</a:t>
            </a:r>
          </a:p>
          <a:p>
            <a:pPr marL="514350" indent="-514350">
              <a:buFont typeface="+mj-lt"/>
              <a:buAutoNum type="arabicPeriod"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9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DEE1D-C80B-5544-A961-1B9BD90E8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प्रशिक्षणाची उदिष्टं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1A879-26C9-4547-BF7A-657BB45C3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व्यवसायिक तंत्र शिकवणे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खात्या विषयी आपुलकी निर्माण करणे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 भविष्यकालीन जबाबदाऱ्या पार पाडण्यासाठी सक्षम बनवणे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कर्मचाऱ्यांच्या कार्यक्षमता आणि कार्यकुशलते मध्ये वाढ करणे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बदलत्या परिस्थितीशी समायोजन साधण्याची क्षमता निर्माण करणे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कर्मचाऱ्यांमध्ये न्यूनत्व कमी करणे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कर्मचाऱ्यांमध्ये जनसेवेची भावना जागृत करणे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कर्मचाऱ्यांचा दृष्टिकोन व्यापक बनविणे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योग्य आचरण पद्धतीचा विकास करणे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 जबाबदारीच्या भावनेचा विकास करणे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कर्मचाऱ्यांच्या मनोबला मध्ये वाढ करणे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कर्मचाऱ्यांचा आत्मविश्वास वाढवणे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स्वतंत्रपणे निर्णय घेण्याची क्षमता विकसित करणे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7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D4361-3E6D-2648-93FF-08CACE867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प्रशिक्षणाचे प्रकार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EEF1D-C799-BB41-9BAD-E24BBA26B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hindiAlphaPeriod"/>
            </a:pPr>
            <a:endParaRPr lang="en-IN"/>
          </a:p>
          <a:p>
            <a:pPr marL="514350" indent="-514350">
              <a:buFont typeface="+mj-lt"/>
              <a:buAutoNum type="arabicPeriod"/>
            </a:pPr>
            <a:r>
              <a:rPr lang="en-IN"/>
              <a:t>योजना बध्दतेच्या  आधारे – औपचारिक आणि अनौपचारिक प्रशिक्षण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कालावधीच्या आधारे- अल्पकालीन आणि दीर्घकालीन प्रशिक्षण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यंत्रणेच्या आधारावर- विभागीय आणि केंद्रीय प्रशिक्षण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स्वरुपाच्या आधारावर- व्यावसायिक आणि पार्श्वभूमी प्रशिक्षण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सेवाप्रवेशाच्या आधारावर- प्रवेशपूर्व आणि प्रवेशोत्तर प्रशिक्षण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संख्येच्या आधारावर- व्यक्तीगत, समुह आणि सामुहिक प्रशिक्षण</a:t>
            </a:r>
          </a:p>
          <a:p>
            <a:pPr marL="0" indent="0">
              <a:buNone/>
            </a:pPr>
            <a:endParaRPr lang="en-IN"/>
          </a:p>
          <a:p>
            <a:pPr marL="514350" indent="-514350">
              <a:buAutoNum type="hindiAlphaPeriod"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4" name="Ink 24">
                <a:extLst>
                  <a:ext uri="{FF2B5EF4-FFF2-40B4-BE49-F238E27FC236}">
                    <a16:creationId xmlns:a16="http://schemas.microsoft.com/office/drawing/2014/main" id="{126D26A8-3C87-DB49-8F99-DD7586CB1043}"/>
                  </a:ext>
                </a:extLst>
              </p14:cNvPr>
              <p14:cNvContentPartPr/>
              <p14:nvPr/>
            </p14:nvContentPartPr>
            <p14:xfrm>
              <a:off x="5399290" y="2282126"/>
              <a:ext cx="360" cy="360"/>
            </p14:xfrm>
          </p:contentPart>
        </mc:Choice>
        <mc:Fallback>
          <p:pic>
            <p:nvPicPr>
              <p:cNvPr id="24" name="Ink 24">
                <a:extLst>
                  <a:ext uri="{FF2B5EF4-FFF2-40B4-BE49-F238E27FC236}">
                    <a16:creationId xmlns:a16="http://schemas.microsoft.com/office/drawing/2014/main" id="{126D26A8-3C87-DB49-8F99-DD7586CB104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90290" y="2273126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691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9F53F-540C-BC40-8754-53D9C337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DD797-CE2B-3F44-A05D-47CADF6EA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IN" sz="6000"/>
              <a:t>धन्यवाद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3420164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बि.ए. द्वियीय वर्ष, सत्र तिसरे पेपरचे नांव: कर्मचारी प्रशासन</vt:lpstr>
      <vt:lpstr>प्रशिक्षण</vt:lpstr>
      <vt:lpstr>प्रशिक्षणाची उदिष्टं</vt:lpstr>
      <vt:lpstr>प्रशिक्षणाचे प्रकार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बि.ए. द्वियीय वर्ष, सत्र तिसरे पेपरचे नांव: कर्मचारी प्रशासन</dc:title>
  <dc:creator>Unknown User</dc:creator>
  <cp:lastModifiedBy>Unknown User</cp:lastModifiedBy>
  <cp:revision>1</cp:revision>
  <dcterms:created xsi:type="dcterms:W3CDTF">2021-07-31T09:26:49Z</dcterms:created>
  <dcterms:modified xsi:type="dcterms:W3CDTF">2021-07-31T09:52:14Z</dcterms:modified>
</cp:coreProperties>
</file>