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 /><Relationship Id="rId3" Type="http://schemas.openxmlformats.org/officeDocument/2006/relationships/slide" Target="slides/slide2.xml" /><Relationship Id="rId7" Type="http://schemas.openxmlformats.org/officeDocument/2006/relationships/presProps" Target="presProps.xml" /><Relationship Id="rId2" Type="http://schemas.openxmlformats.org/officeDocument/2006/relationships/slide" Target="slides/slide1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5" Type="http://schemas.openxmlformats.org/officeDocument/2006/relationships/slide" Target="slides/slide4.xml" /><Relationship Id="rId10" Type="http://schemas.openxmlformats.org/officeDocument/2006/relationships/tableStyles" Target="tableStyles.xml" /><Relationship Id="rId4" Type="http://schemas.openxmlformats.org/officeDocument/2006/relationships/slide" Target="slides/slide3.xml" /><Relationship Id="rId9" Type="http://schemas.openxmlformats.org/officeDocument/2006/relationships/theme" Target="theme/theme1.xml" 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7-31T09:40:06.75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645 1070,'0'0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134225-818C-844A-B100-62D81A69144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97C187A-D5CA-9349-AA16-8044CD8FE4A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719041-B63C-904F-A3E9-15DDFBF973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359C33-D20C-D848-A151-F99CAB0BC9D3}" type="datetimeFigureOut">
              <a:rPr lang="en-US" smtClean="0"/>
              <a:t>7/31/2021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5A23A3-9F85-CE47-8A57-0476EA1371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010142-FC97-4646-86BB-9579D8A6EC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B98054-4D8E-7E4F-BE6F-5085C0A7C2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82441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0E203F-C137-4D44-AE83-EA811644E0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F5A954E-AB75-614A-93F5-8A981810E39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DBE7EFB-6A92-7048-9E30-4D5214E2B7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359C33-D20C-D848-A151-F99CAB0BC9D3}" type="datetimeFigureOut">
              <a:rPr lang="en-US" smtClean="0"/>
              <a:t>7/31/2021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C4B039-7E13-D443-BCD4-B784D53383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C105EB-F089-8A4A-865F-B5F25B9C7A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B98054-4D8E-7E4F-BE6F-5085C0A7C2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43037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325B388-A5A5-0D41-8F31-1E1C7C96750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0E8DABB-B68D-9B41-BA49-AC68AA1EEBD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C39862-61B4-8545-98AA-A7EE3F3C5B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359C33-D20C-D848-A151-F99CAB0BC9D3}" type="datetimeFigureOut">
              <a:rPr lang="en-US" smtClean="0"/>
              <a:t>7/31/2021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E526EF-3CE5-7A45-9127-CCC18284EF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C418EE-8C57-644E-9353-40E0A5D491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B98054-4D8E-7E4F-BE6F-5085C0A7C2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85304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845905-86C7-B94D-A178-F20595A1CC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DA0D11-B729-2B44-A340-0C2CB44239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CD00417-5068-E94A-A6CF-718933D049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359C33-D20C-D848-A151-F99CAB0BC9D3}" type="datetimeFigureOut">
              <a:rPr lang="en-US" smtClean="0"/>
              <a:t>7/31/2021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0A3949-83B9-9543-8224-97AF61F4D6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578045-C14B-5F45-A9EA-BA5397DFD9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B98054-4D8E-7E4F-BE6F-5085C0A7C2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01514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3D7208-5C57-1D41-B280-705A1ACBE9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024D049-B3C2-2448-81C7-806D3B498C2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0E4108-31F1-374D-9646-A89A4017DB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359C33-D20C-D848-A151-F99CAB0BC9D3}" type="datetimeFigureOut">
              <a:rPr lang="en-US" smtClean="0"/>
              <a:t>7/31/2021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C8078F-DB62-3549-AE62-B0BE38259C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4F934E-248E-F84B-87AA-F3E6AC8781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B98054-4D8E-7E4F-BE6F-5085C0A7C2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18355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A2D8AF-7EE6-6D4E-BE94-0B883E8D19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D2CDE5-7B83-1444-8F89-51313AC9FC6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A92E973-B745-B540-97F8-CAA9005BD4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45D7096-8EE9-5A41-86E6-9ACDC3B703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359C33-D20C-D848-A151-F99CAB0BC9D3}" type="datetimeFigureOut">
              <a:rPr lang="en-US" smtClean="0"/>
              <a:t>7/31/2021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EDF8008-98DD-3A46-A108-E3997D54EF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9F327BB-D3C4-3E4E-84F5-4CABE0F93D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B98054-4D8E-7E4F-BE6F-5085C0A7C2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36711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465336-DF45-1249-B9A1-D299211973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B59840E-2AA4-C64D-87DF-7529227B73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9D7547D-26C7-2044-B76A-A4374F35268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16E4D58-0CB7-8149-AEC0-1D8FD378871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315F1FF-5FEF-B644-B1A1-229E953DDDA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79E5CB4-3E3E-CF46-85A8-B6942EA604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359C33-D20C-D848-A151-F99CAB0BC9D3}" type="datetimeFigureOut">
              <a:rPr lang="en-US" smtClean="0"/>
              <a:t>7/31/2021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A559D94-02AF-F143-BF23-BDF55CB7FB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DA4E1E5-5C02-8049-B8AD-BFD909C40D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B98054-4D8E-7E4F-BE6F-5085C0A7C2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0565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181631-024A-B044-A9CE-BAEBFBBE05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8CFA18C-DBEB-B04C-827D-6BC1BCAC36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359C33-D20C-D848-A151-F99CAB0BC9D3}" type="datetimeFigureOut">
              <a:rPr lang="en-US" smtClean="0"/>
              <a:t>7/31/2021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9FB9E61-0E69-5B4C-AB93-84A4BD022B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2CAAAF8-4ED4-DA46-B525-76EEF2BA1A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B98054-4D8E-7E4F-BE6F-5085C0A7C2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8772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751D599-9203-4340-9139-EAB2712087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359C33-D20C-D848-A151-F99CAB0BC9D3}" type="datetimeFigureOut">
              <a:rPr lang="en-US" smtClean="0"/>
              <a:t>7/31/2021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81CFAFA-22C8-6F4B-8FA5-AD26C8A75A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4A0DA0B-5AEE-1A4E-BD56-9D2971DCCF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B98054-4D8E-7E4F-BE6F-5085C0A7C2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94992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03B487-7C28-9846-9306-5F3C784D03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8E00C1-6B02-CE42-B90B-0C2EF8E8F7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02D31FB-2BDC-A346-80EC-0963B20713E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4840555-B27E-1B44-9ABF-EAE76425C3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359C33-D20C-D848-A151-F99CAB0BC9D3}" type="datetimeFigureOut">
              <a:rPr lang="en-US" smtClean="0"/>
              <a:t>7/31/2021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BAD313D-5014-674E-A64A-127FA3CDDC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CEA4272-19E3-824D-BAA1-9EA395261F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B98054-4D8E-7E4F-BE6F-5085C0A7C2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8987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465CE2-7CB7-E749-AB69-7E5221AA46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02D6EBE-CC42-1741-BAB0-38AEBE64CA5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0BF5BE0-1CD8-B54B-8BD5-65EF5F62DC6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CCFF345-FB2B-C947-9BA6-B984CCE65E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359C33-D20C-D848-A151-F99CAB0BC9D3}" type="datetimeFigureOut">
              <a:rPr lang="en-US" smtClean="0"/>
              <a:t>7/31/2021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29E054D-4112-9347-95E8-E4F346CDDD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277BE77-6FAF-514F-BDBB-4750D23F6C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B98054-4D8E-7E4F-BE6F-5085C0A7C2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30707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72AB733-26D5-9E47-906F-CAE4021D03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F1F040A-A07C-EC4B-808F-D8768B41E1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AEF854-B6D9-F943-8207-17C1DB157B3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359C33-D20C-D848-A151-F99CAB0BC9D3}" type="datetimeFigureOut">
              <a:rPr lang="en-US" smtClean="0"/>
              <a:t>7/31/2021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74A395-0B2B-FF4D-A78C-203580DEA48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D0F58D-DF9B-8D44-BBBD-32596BB8007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B98054-4D8E-7E4F-BE6F-5085C0A7C2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11738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 /><Relationship Id="rId2" Type="http://schemas.openxmlformats.org/officeDocument/2006/relationships/customXml" Target="../ink/ink1.xml" /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57FF86-4DEB-6146-A6BE-12D255C117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401143"/>
          </a:xfrm>
        </p:spPr>
        <p:txBody>
          <a:bodyPr>
            <a:normAutofit/>
          </a:bodyPr>
          <a:lstStyle/>
          <a:p>
            <a:r>
              <a:rPr lang="en-IN" sz="3200"/>
              <a:t>बि.ए. द्वियीय वर्ष, सत्र तिसरे</a:t>
            </a:r>
            <a:br>
              <a:rPr lang="en-IN" sz="3200"/>
            </a:br>
            <a:r>
              <a:rPr lang="en-IN" sz="3200"/>
              <a:t>पेपरचे नांव: कर्मचारी प्रशासन</a:t>
            </a:r>
            <a:endParaRPr lang="en-US" sz="320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F943245-EE1A-7341-A273-E882DE69C11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509963"/>
            <a:ext cx="9144000" cy="1655762"/>
          </a:xfrm>
        </p:spPr>
        <p:txBody>
          <a:bodyPr>
            <a:normAutofit fontScale="77500" lnSpcReduction="20000"/>
          </a:bodyPr>
          <a:lstStyle/>
          <a:p>
            <a:r>
              <a:rPr lang="en-IN"/>
              <a:t>घटक</a:t>
            </a:r>
          </a:p>
          <a:p>
            <a:r>
              <a:rPr lang="en-IN"/>
              <a:t>प्रशिक्षण</a:t>
            </a:r>
          </a:p>
          <a:p>
            <a:r>
              <a:rPr lang="en-IN"/>
              <a:t>अर्थ, उदिष्टये, प्रकार</a:t>
            </a:r>
          </a:p>
          <a:p>
            <a:r>
              <a:rPr lang="en-IN"/>
              <a:t>प्रा. डॉ. आनंद शिंदे</a:t>
            </a:r>
          </a:p>
          <a:p>
            <a:r>
              <a:rPr lang="en-IN"/>
              <a:t>कै. बापूसाहेब पाटील एकंबे कर महाविद्यालय हनेगाव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05958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912635-DEF1-C844-8239-93F73FF1C3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/>
              <a:t>प्रशिक्षण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F0D1A3-9622-FB40-A854-BFA876D0F6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/>
              <a:t>अर्थ</a:t>
            </a:r>
          </a:p>
          <a:p>
            <a:r>
              <a:rPr lang="en-IN"/>
              <a:t>व्याख्या</a:t>
            </a:r>
          </a:p>
          <a:p>
            <a:pPr marL="514350" indent="-514350">
              <a:buFont typeface="+mj-lt"/>
              <a:buAutoNum type="arabicPeriod"/>
            </a:pPr>
            <a:endParaRPr lang="en-IN"/>
          </a:p>
          <a:p>
            <a:pPr marL="0" indent="0"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06998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DDEE1D-C80B-5544-A961-1B9BD90E83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/>
              <a:t>प्रशिक्षणाची उदिष्टं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C1A879-26C9-4547-BF7A-657BB45C3B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IN"/>
              <a:t>व्यवसायिक तंत्र शिकवणे</a:t>
            </a:r>
          </a:p>
          <a:p>
            <a:pPr marL="514350" indent="-514350">
              <a:buFont typeface="+mj-lt"/>
              <a:buAutoNum type="arabicPeriod"/>
            </a:pPr>
            <a:r>
              <a:rPr lang="en-IN"/>
              <a:t>खात्या विषयी आपुलकी निर्माण करणे</a:t>
            </a:r>
          </a:p>
          <a:p>
            <a:pPr marL="514350" indent="-514350">
              <a:buFont typeface="+mj-lt"/>
              <a:buAutoNum type="arabicPeriod"/>
            </a:pPr>
            <a:r>
              <a:rPr lang="en-IN"/>
              <a:t> भविष्यकालीन जबाबदाऱ्या पार पाडण्यासाठी सक्षम बनवणे</a:t>
            </a:r>
          </a:p>
          <a:p>
            <a:pPr marL="514350" indent="-514350">
              <a:buFont typeface="+mj-lt"/>
              <a:buAutoNum type="arabicPeriod"/>
            </a:pPr>
            <a:r>
              <a:rPr lang="en-IN"/>
              <a:t>कर्मचाऱ्यांच्या कार्यक्षमता आणि कार्यकुशलते मध्ये वाढ करणे</a:t>
            </a:r>
          </a:p>
          <a:p>
            <a:pPr marL="514350" indent="-514350">
              <a:buFont typeface="+mj-lt"/>
              <a:buAutoNum type="arabicPeriod"/>
            </a:pPr>
            <a:r>
              <a:rPr lang="en-IN"/>
              <a:t>बदलत्या परिस्थितीशी समायोजन साधण्याची क्षमता निर्माण करणे</a:t>
            </a:r>
          </a:p>
          <a:p>
            <a:pPr marL="514350" indent="-514350">
              <a:buFont typeface="+mj-lt"/>
              <a:buAutoNum type="arabicPeriod"/>
            </a:pPr>
            <a:r>
              <a:rPr lang="en-IN"/>
              <a:t>कर्मचाऱ्यांमध्ये न्यूनत्व कमी करणे</a:t>
            </a:r>
          </a:p>
          <a:p>
            <a:pPr marL="514350" indent="-514350">
              <a:buFont typeface="+mj-lt"/>
              <a:buAutoNum type="arabicPeriod"/>
            </a:pPr>
            <a:r>
              <a:rPr lang="en-IN"/>
              <a:t>कर्मचाऱ्यांमध्ये जनसेवेची भावना जागृत करणे</a:t>
            </a:r>
          </a:p>
          <a:p>
            <a:pPr marL="514350" indent="-514350">
              <a:buFont typeface="+mj-lt"/>
              <a:buAutoNum type="arabicPeriod"/>
            </a:pPr>
            <a:r>
              <a:rPr lang="en-IN"/>
              <a:t>कर्मचाऱ्यांचा दृष्टिकोन व्यापक बनविणे</a:t>
            </a:r>
          </a:p>
          <a:p>
            <a:pPr marL="514350" indent="-514350">
              <a:buFont typeface="+mj-lt"/>
              <a:buAutoNum type="arabicPeriod"/>
            </a:pPr>
            <a:r>
              <a:rPr lang="en-IN"/>
              <a:t>योग्य आचरण पद्धतीचा विकास करणे</a:t>
            </a:r>
          </a:p>
          <a:p>
            <a:pPr marL="514350" indent="-514350">
              <a:buFont typeface="+mj-lt"/>
              <a:buAutoNum type="arabicPeriod"/>
            </a:pPr>
            <a:r>
              <a:rPr lang="en-IN"/>
              <a:t> जबाबदारीच्या भावनेचा विकास करणे</a:t>
            </a:r>
          </a:p>
          <a:p>
            <a:pPr marL="514350" indent="-514350">
              <a:buFont typeface="+mj-lt"/>
              <a:buAutoNum type="arabicPeriod"/>
            </a:pPr>
            <a:r>
              <a:rPr lang="en-IN"/>
              <a:t>कर्मचाऱ्यांच्या मनोबला मध्ये वाढ करणे</a:t>
            </a:r>
          </a:p>
          <a:p>
            <a:pPr marL="514350" indent="-514350">
              <a:buFont typeface="+mj-lt"/>
              <a:buAutoNum type="arabicPeriod"/>
            </a:pPr>
            <a:r>
              <a:rPr lang="en-IN"/>
              <a:t>कर्मचाऱ्यांचा आत्मविश्वास वाढवणे</a:t>
            </a:r>
          </a:p>
          <a:p>
            <a:pPr marL="514350" indent="-514350">
              <a:buFont typeface="+mj-lt"/>
              <a:buAutoNum type="arabicPeriod"/>
            </a:pPr>
            <a:r>
              <a:rPr lang="en-IN"/>
              <a:t>स्वतंत्रपणे निर्णय घेण्याची क्षमता विकसित करणे</a:t>
            </a:r>
          </a:p>
          <a:p>
            <a:pPr marL="0" indent="0"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93798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DD4361-3E6D-2648-93FF-08CACE867A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/>
              <a:t>प्रशिक्षणाचे प्रकार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DEEF1D-C799-BB41-9BAD-E24BBA26B9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hindiAlphaPeriod"/>
            </a:pPr>
            <a:endParaRPr lang="en-IN"/>
          </a:p>
          <a:p>
            <a:pPr marL="514350" indent="-514350">
              <a:buFont typeface="+mj-lt"/>
              <a:buAutoNum type="arabicPeriod"/>
            </a:pPr>
            <a:r>
              <a:rPr lang="en-IN"/>
              <a:t>योजना बध्दतेच्या  आधारे – औपचारिक आणि अनौपचारिक प्रशिक्षण</a:t>
            </a:r>
          </a:p>
          <a:p>
            <a:pPr marL="514350" indent="-514350">
              <a:buFont typeface="+mj-lt"/>
              <a:buAutoNum type="arabicPeriod"/>
            </a:pPr>
            <a:r>
              <a:rPr lang="en-IN"/>
              <a:t>कालावधीच्या आधारे- अल्पकालीन आणि दीर्घकालीन प्रशिक्षण</a:t>
            </a:r>
          </a:p>
          <a:p>
            <a:pPr marL="514350" indent="-514350">
              <a:buFont typeface="+mj-lt"/>
              <a:buAutoNum type="arabicPeriod"/>
            </a:pPr>
            <a:r>
              <a:rPr lang="en-IN"/>
              <a:t>यंत्रणेच्या आधारावर- विभागीय आणि केंद्रीय प्रशिक्षण</a:t>
            </a:r>
          </a:p>
          <a:p>
            <a:pPr marL="514350" indent="-514350">
              <a:buFont typeface="+mj-lt"/>
              <a:buAutoNum type="arabicPeriod"/>
            </a:pPr>
            <a:r>
              <a:rPr lang="en-IN"/>
              <a:t>स्वरुपाच्या आधारावर- व्यावसायिक आणि पार्श्वभूमी प्रशिक्षण</a:t>
            </a:r>
          </a:p>
          <a:p>
            <a:pPr marL="514350" indent="-514350">
              <a:buFont typeface="+mj-lt"/>
              <a:buAutoNum type="arabicPeriod"/>
            </a:pPr>
            <a:r>
              <a:rPr lang="en-IN"/>
              <a:t>सेवाप्रवेशाच्या आधारावर- प्रवेशपूर्व आणि प्रवेशोत्तर प्रशिक्षण</a:t>
            </a:r>
          </a:p>
          <a:p>
            <a:pPr marL="514350" indent="-514350">
              <a:buFont typeface="+mj-lt"/>
              <a:buAutoNum type="arabicPeriod"/>
            </a:pPr>
            <a:r>
              <a:rPr lang="en-IN"/>
              <a:t>संख्येच्या आधारावर- व्यक्तीगत, समुह आणि सामुहिक प्रशिक्षण</a:t>
            </a:r>
          </a:p>
          <a:p>
            <a:pPr marL="0" indent="0">
              <a:buNone/>
            </a:pPr>
            <a:endParaRPr lang="en-IN"/>
          </a:p>
          <a:p>
            <a:pPr marL="514350" indent="-514350">
              <a:buAutoNum type="hindiAlphaPeriod"/>
            </a:pPr>
            <a:endParaRPr lang="en-IN"/>
          </a:p>
          <a:p>
            <a:pPr marL="0" indent="0">
              <a:buNone/>
            </a:pPr>
            <a:endParaRPr lang="en-IN"/>
          </a:p>
          <a:p>
            <a:pPr marL="0" indent="0">
              <a:buNone/>
            </a:pPr>
            <a:endParaRPr lang="en-US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4" name="Ink 24">
                <a:extLst>
                  <a:ext uri="{FF2B5EF4-FFF2-40B4-BE49-F238E27FC236}">
                    <a16:creationId xmlns:a16="http://schemas.microsoft.com/office/drawing/2014/main" id="{126D26A8-3C87-DB49-8F99-DD7586CB1043}"/>
                  </a:ext>
                </a:extLst>
              </p14:cNvPr>
              <p14:cNvContentPartPr/>
              <p14:nvPr/>
            </p14:nvContentPartPr>
            <p14:xfrm>
              <a:off x="5399290" y="2282126"/>
              <a:ext cx="360" cy="360"/>
            </p14:xfrm>
          </p:contentPart>
        </mc:Choice>
        <mc:Fallback>
          <p:pic>
            <p:nvPicPr>
              <p:cNvPr id="24" name="Ink 24">
                <a:extLst>
                  <a:ext uri="{FF2B5EF4-FFF2-40B4-BE49-F238E27FC236}">
                    <a16:creationId xmlns:a16="http://schemas.microsoft.com/office/drawing/2014/main" id="{126D26A8-3C87-DB49-8F99-DD7586CB1043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5390290" y="2273126"/>
                <a:ext cx="18000" cy="180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3769173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B9F53F-540C-BC40-8754-53D9C33701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9DD797-CE2B-3F44-A05D-47CADF6EAF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en-IN" sz="6000"/>
              <a:t>धन्यवाद</a:t>
            </a:r>
            <a:endParaRPr lang="en-US" sz="6000"/>
          </a:p>
        </p:txBody>
      </p:sp>
    </p:spTree>
    <p:extLst>
      <p:ext uri="{BB962C8B-B14F-4D97-AF65-F5344CB8AC3E}">
        <p14:creationId xmlns:p14="http://schemas.microsoft.com/office/powerpoint/2010/main" val="34201644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Widescreen</PresentationFormat>
  <Slides>5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बि.ए. द्वियीय वर्ष, सत्र तिसरे पेपरचे नांव: कर्मचारी प्रशासन</vt:lpstr>
      <vt:lpstr>प्रशिक्षण</vt:lpstr>
      <vt:lpstr>प्रशिक्षणाची उदिष्टं</vt:lpstr>
      <vt:lpstr>प्रशिक्षणाचे प्रकार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बि.ए. द्वियीय वर्ष, सत्र तिसरे पेपरचे नांव: कर्मचारी प्रशासन</dc:title>
  <dc:creator>Unknown User</dc:creator>
  <cp:lastModifiedBy>Unknown User</cp:lastModifiedBy>
  <cp:revision>1</cp:revision>
  <dcterms:created xsi:type="dcterms:W3CDTF">2021-07-31T09:26:49Z</dcterms:created>
  <dcterms:modified xsi:type="dcterms:W3CDTF">2021-07-31T09:52:14Z</dcterms:modified>
</cp:coreProperties>
</file>