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2508"/>
    <a:srgbClr val="E709AD"/>
    <a:srgbClr val="0307B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D7133E5-D17E-48C6-8BF6-65A1B80737EC}"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DF4BA9-24CC-49E5-9A47-215A934363B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7133E5-D17E-48C6-8BF6-65A1B80737EC}"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DF4BA9-24CC-49E5-9A47-215A934363B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7133E5-D17E-48C6-8BF6-65A1B80737EC}"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DF4BA9-24CC-49E5-9A47-215A934363B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7133E5-D17E-48C6-8BF6-65A1B80737EC}"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DF4BA9-24CC-49E5-9A47-215A934363B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7133E5-D17E-48C6-8BF6-65A1B80737EC}"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DF4BA9-24CC-49E5-9A47-215A934363B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D7133E5-D17E-48C6-8BF6-65A1B80737EC}" type="datetimeFigureOut">
              <a:rPr lang="en-US" smtClean="0"/>
              <a:pPr/>
              <a:t>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DF4BA9-24CC-49E5-9A47-215A934363B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7133E5-D17E-48C6-8BF6-65A1B80737EC}" type="datetimeFigureOut">
              <a:rPr lang="en-US" smtClean="0"/>
              <a:pPr/>
              <a:t>2/10/2023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DF4BA9-24CC-49E5-9A47-215A934363B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7133E5-D17E-48C6-8BF6-65A1B80737EC}" type="datetimeFigureOut">
              <a:rPr lang="en-US" smtClean="0"/>
              <a:pPr/>
              <a:t>2/10/2023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DF4BA9-24CC-49E5-9A47-215A934363B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7133E5-D17E-48C6-8BF6-65A1B80737EC}" type="datetimeFigureOut">
              <a:rPr lang="en-US" smtClean="0"/>
              <a:pPr/>
              <a:t>2/10/2023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DF4BA9-24CC-49E5-9A47-215A934363B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7133E5-D17E-48C6-8BF6-65A1B80737EC}" type="datetimeFigureOut">
              <a:rPr lang="en-US" smtClean="0"/>
              <a:pPr/>
              <a:t>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DF4BA9-24CC-49E5-9A47-215A934363B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7133E5-D17E-48C6-8BF6-65A1B80737EC}" type="datetimeFigureOut">
              <a:rPr lang="en-US" smtClean="0"/>
              <a:pPr/>
              <a:t>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DF4BA9-24CC-49E5-9A47-215A934363B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7133E5-D17E-48C6-8BF6-65A1B80737EC}" type="datetimeFigureOut">
              <a:rPr lang="en-US" smtClean="0"/>
              <a:pPr/>
              <a:t>2/10/2023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DF4BA9-24CC-49E5-9A47-215A934363B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3886200"/>
          </a:xfrm>
        </p:spPr>
        <p:txBody>
          <a:bodyPr>
            <a:noAutofit/>
          </a:bodyPr>
          <a:lstStyle/>
          <a:p>
            <a:r>
              <a:rPr lang="en-US" b="1" dirty="0" err="1" smtClean="0">
                <a:solidFill>
                  <a:srgbClr val="FF0000"/>
                </a:solidFill>
                <a:latin typeface="Kruti Dev 010" pitchFamily="2" charset="0"/>
              </a:rPr>
              <a:t>dS-ckiqlkgsc</a:t>
            </a:r>
            <a:r>
              <a:rPr lang="en-US" b="1" dirty="0" smtClean="0">
                <a:solidFill>
                  <a:srgbClr val="FF0000"/>
                </a:solidFill>
                <a:latin typeface="Kruti Dev 010" pitchFamily="2" charset="0"/>
              </a:rPr>
              <a:t> </a:t>
            </a:r>
            <a:r>
              <a:rPr lang="en-US" b="1" dirty="0" err="1" smtClean="0">
                <a:solidFill>
                  <a:srgbClr val="FF0000"/>
                </a:solidFill>
                <a:latin typeface="Kruti Dev 010" pitchFamily="2" charset="0"/>
              </a:rPr>
              <a:t>ikVhy</a:t>
            </a:r>
            <a:r>
              <a:rPr lang="en-US" b="1" dirty="0" smtClean="0">
                <a:solidFill>
                  <a:srgbClr val="FF0000"/>
                </a:solidFill>
                <a:latin typeface="Kruti Dev 010" pitchFamily="2" charset="0"/>
              </a:rPr>
              <a:t> ,</a:t>
            </a:r>
            <a:r>
              <a:rPr lang="en-US" b="1" dirty="0" err="1" smtClean="0">
                <a:solidFill>
                  <a:srgbClr val="FF0000"/>
                </a:solidFill>
                <a:latin typeface="Kruti Dev 010" pitchFamily="2" charset="0"/>
              </a:rPr>
              <a:t>dacsdj</a:t>
            </a:r>
            <a:r>
              <a:rPr lang="en-US" b="1" dirty="0" smtClean="0">
                <a:solidFill>
                  <a:srgbClr val="FF0000"/>
                </a:solidFill>
                <a:latin typeface="Kruti Dev 010" pitchFamily="2" charset="0"/>
              </a:rPr>
              <a:t> </a:t>
            </a:r>
            <a:r>
              <a:rPr lang="en-US" b="1" dirty="0" err="1" smtClean="0">
                <a:solidFill>
                  <a:srgbClr val="FF0000"/>
                </a:solidFill>
                <a:latin typeface="Kruti Dev 010" pitchFamily="2" charset="0"/>
              </a:rPr>
              <a:t>egkfo|ky</a:t>
            </a:r>
            <a:r>
              <a:rPr lang="en-US" b="1" dirty="0" smtClean="0">
                <a:solidFill>
                  <a:srgbClr val="FF0000"/>
                </a:solidFill>
                <a:latin typeface="Kruti Dev 010" pitchFamily="2" charset="0"/>
              </a:rPr>
              <a:t>;</a:t>
            </a:r>
            <a:br>
              <a:rPr lang="en-US" b="1" dirty="0" smtClean="0">
                <a:solidFill>
                  <a:srgbClr val="FF0000"/>
                </a:solidFill>
                <a:latin typeface="Kruti Dev 010" pitchFamily="2" charset="0"/>
              </a:rPr>
            </a:br>
            <a:r>
              <a:rPr lang="en-US" sz="3200" b="1" dirty="0" err="1" smtClean="0">
                <a:solidFill>
                  <a:srgbClr val="E709AD"/>
                </a:solidFill>
                <a:latin typeface="Kruti Dev 010" pitchFamily="2" charset="0"/>
              </a:rPr>
              <a:t>g.ksxko</a:t>
            </a:r>
            <a:r>
              <a:rPr lang="en-US" sz="3200" b="1" dirty="0" smtClean="0">
                <a:solidFill>
                  <a:srgbClr val="E709AD"/>
                </a:solidFill>
                <a:latin typeface="Kruti Dev 010" pitchFamily="2" charset="0"/>
              </a:rPr>
              <a:t> </a:t>
            </a:r>
            <a:r>
              <a:rPr lang="en-US" sz="3200" b="1" dirty="0" err="1" smtClean="0">
                <a:solidFill>
                  <a:srgbClr val="E709AD"/>
                </a:solidFill>
                <a:latin typeface="Kruti Dev 010" pitchFamily="2" charset="0"/>
              </a:rPr>
              <a:t>rk-nsxywj</a:t>
            </a:r>
            <a:r>
              <a:rPr lang="en-US" sz="3200" b="1" dirty="0" smtClean="0">
                <a:solidFill>
                  <a:srgbClr val="E709AD"/>
                </a:solidFill>
                <a:latin typeface="Kruti Dev 010" pitchFamily="2" charset="0"/>
              </a:rPr>
              <a:t> ft-</a:t>
            </a:r>
            <a:r>
              <a:rPr lang="en-US" sz="3200" b="1" dirty="0" err="1" smtClean="0">
                <a:solidFill>
                  <a:srgbClr val="E709AD"/>
                </a:solidFill>
                <a:latin typeface="Kruti Dev 010" pitchFamily="2" charset="0"/>
              </a:rPr>
              <a:t>ukansM</a:t>
            </a:r>
            <a:r>
              <a:rPr lang="en-US" sz="3200" b="1" dirty="0" smtClean="0">
                <a:solidFill>
                  <a:srgbClr val="00B0F0"/>
                </a:solidFill>
                <a:latin typeface="Kruti Dev 010" pitchFamily="2" charset="0"/>
              </a:rPr>
              <a:t/>
            </a:r>
            <a:br>
              <a:rPr lang="en-US" sz="3200" b="1" dirty="0" smtClean="0">
                <a:solidFill>
                  <a:srgbClr val="00B0F0"/>
                </a:solidFill>
                <a:latin typeface="Kruti Dev 010" pitchFamily="2" charset="0"/>
              </a:rPr>
            </a:br>
            <a:r>
              <a:rPr lang="en-US" b="1" dirty="0" err="1" smtClean="0">
                <a:solidFill>
                  <a:srgbClr val="C00000"/>
                </a:solidFill>
                <a:latin typeface="Kruti Dev 010" pitchFamily="2" charset="0"/>
              </a:rPr>
              <a:t>fganh</a:t>
            </a:r>
            <a:r>
              <a:rPr lang="en-US" b="1" dirty="0" smtClean="0">
                <a:solidFill>
                  <a:srgbClr val="C00000"/>
                </a:solidFill>
                <a:latin typeface="Kruti Dev 010" pitchFamily="2" charset="0"/>
              </a:rPr>
              <a:t> </a:t>
            </a:r>
            <a:r>
              <a:rPr lang="en-US" b="1" dirty="0" err="1" smtClean="0">
                <a:solidFill>
                  <a:srgbClr val="C00000"/>
                </a:solidFill>
                <a:latin typeface="Kruti Dev 010" pitchFamily="2" charset="0"/>
              </a:rPr>
              <a:t>foHkkx</a:t>
            </a:r>
            <a:r>
              <a:rPr lang="en-US" b="1" dirty="0" smtClean="0">
                <a:solidFill>
                  <a:srgbClr val="C00000"/>
                </a:solidFill>
                <a:latin typeface="Kruti Dev 010" pitchFamily="2" charset="0"/>
              </a:rPr>
              <a:t/>
            </a:r>
            <a:br>
              <a:rPr lang="en-US" b="1" dirty="0" smtClean="0">
                <a:solidFill>
                  <a:srgbClr val="C00000"/>
                </a:solidFill>
                <a:latin typeface="Kruti Dev 010" pitchFamily="2" charset="0"/>
              </a:rPr>
            </a:br>
            <a:r>
              <a:rPr lang="en-US" sz="3200" b="1" dirty="0" smtClean="0">
                <a:solidFill>
                  <a:srgbClr val="002060"/>
                </a:solidFill>
                <a:latin typeface="Kruti Dev 010" pitchFamily="2" charset="0"/>
              </a:rPr>
              <a:t>d{</a:t>
            </a:r>
            <a:r>
              <a:rPr lang="en-US" sz="3200" b="1" dirty="0" err="1" smtClean="0">
                <a:solidFill>
                  <a:srgbClr val="002060"/>
                </a:solidFill>
                <a:latin typeface="Kruti Dev 010" pitchFamily="2" charset="0"/>
              </a:rPr>
              <a:t>kk</a:t>
            </a:r>
            <a:r>
              <a:rPr lang="en-US" sz="3200" b="1" dirty="0" smtClean="0">
                <a:solidFill>
                  <a:srgbClr val="002060"/>
                </a:solidFill>
                <a:latin typeface="Kruti Dev 010" pitchFamily="2" charset="0"/>
              </a:rPr>
              <a:t>%&amp; </a:t>
            </a:r>
            <a:r>
              <a:rPr lang="en-US" sz="3200" b="1" dirty="0" err="1" smtClean="0">
                <a:solidFill>
                  <a:srgbClr val="0307BD"/>
                </a:solidFill>
                <a:latin typeface="Kruti Dev 010" pitchFamily="2" charset="0"/>
              </a:rPr>
              <a:t>ch</a:t>
            </a:r>
            <a:r>
              <a:rPr lang="en-US" sz="3200" b="1" dirty="0" smtClean="0">
                <a:solidFill>
                  <a:srgbClr val="0307BD"/>
                </a:solidFill>
                <a:latin typeface="Kruti Dev 010" pitchFamily="2" charset="0"/>
              </a:rPr>
              <a:t>-,-,l-ok;     </a:t>
            </a:r>
            <a:r>
              <a:rPr lang="en-US" sz="3200" b="1" dirty="0" err="1" smtClean="0">
                <a:solidFill>
                  <a:srgbClr val="002060"/>
                </a:solidFill>
                <a:latin typeface="Kruti Dev 010" pitchFamily="2" charset="0"/>
              </a:rPr>
              <a:t>isij</a:t>
            </a:r>
            <a:r>
              <a:rPr lang="en-US" sz="3200" b="1" dirty="0" smtClean="0">
                <a:solidFill>
                  <a:srgbClr val="002060"/>
                </a:solidFill>
                <a:latin typeface="Kruti Dev 010" pitchFamily="2" charset="0"/>
              </a:rPr>
              <a:t> </a:t>
            </a:r>
            <a:r>
              <a:rPr lang="en-US" sz="3200" b="1" dirty="0" err="1" smtClean="0">
                <a:solidFill>
                  <a:srgbClr val="002060"/>
                </a:solidFill>
                <a:latin typeface="Kruti Dev 010" pitchFamily="2" charset="0"/>
              </a:rPr>
              <a:t>dk</a:t>
            </a:r>
            <a:r>
              <a:rPr lang="en-US" sz="3200" b="1" dirty="0" smtClean="0">
                <a:solidFill>
                  <a:srgbClr val="002060"/>
                </a:solidFill>
                <a:latin typeface="Kruti Dev 010" pitchFamily="2" charset="0"/>
              </a:rPr>
              <a:t> </a:t>
            </a:r>
            <a:r>
              <a:rPr lang="en-US" sz="3200" b="1" dirty="0" err="1" smtClean="0">
                <a:solidFill>
                  <a:srgbClr val="002060"/>
                </a:solidFill>
                <a:latin typeface="Kruti Dev 010" pitchFamily="2" charset="0"/>
              </a:rPr>
              <a:t>uke</a:t>
            </a:r>
            <a:r>
              <a:rPr lang="en-US" sz="3200" b="1" dirty="0" smtClean="0">
                <a:solidFill>
                  <a:srgbClr val="002060"/>
                </a:solidFill>
                <a:latin typeface="Kruti Dev 010" pitchFamily="2" charset="0"/>
              </a:rPr>
              <a:t>%&amp; </a:t>
            </a:r>
            <a:r>
              <a:rPr lang="en-US" sz="3200" b="1" dirty="0" smtClean="0">
                <a:solidFill>
                  <a:srgbClr val="0307BD"/>
                </a:solidFill>
                <a:latin typeface="Kruti Dev 010" pitchFamily="2" charset="0"/>
              </a:rPr>
              <a:t>e/;;</a:t>
            </a:r>
            <a:r>
              <a:rPr lang="en-US" sz="3200" b="1" dirty="0" err="1" smtClean="0">
                <a:solidFill>
                  <a:srgbClr val="0307BD"/>
                </a:solidFill>
                <a:latin typeface="Kruti Dev 010" pitchFamily="2" charset="0"/>
              </a:rPr>
              <a:t>qxhu</a:t>
            </a:r>
            <a:r>
              <a:rPr lang="en-US" sz="3200" b="1" dirty="0" smtClean="0">
                <a:solidFill>
                  <a:srgbClr val="0307BD"/>
                </a:solidFill>
                <a:latin typeface="Kruti Dev 010" pitchFamily="2" charset="0"/>
              </a:rPr>
              <a:t> </a:t>
            </a:r>
            <a:r>
              <a:rPr lang="en-US" sz="3200" b="1" dirty="0" err="1" smtClean="0">
                <a:solidFill>
                  <a:srgbClr val="0307BD"/>
                </a:solidFill>
                <a:latin typeface="Kruti Dev 010" pitchFamily="2" charset="0"/>
              </a:rPr>
              <a:t>dkO</a:t>
            </a:r>
            <a:r>
              <a:rPr lang="en-US" sz="3200" b="1" dirty="0" smtClean="0">
                <a:solidFill>
                  <a:srgbClr val="0307BD"/>
                </a:solidFill>
                <a:latin typeface="Kruti Dev 010" pitchFamily="2" charset="0"/>
              </a:rPr>
              <a:t>;</a:t>
            </a:r>
            <a:br>
              <a:rPr lang="en-US" sz="3200" b="1" dirty="0" smtClean="0">
                <a:solidFill>
                  <a:srgbClr val="0307BD"/>
                </a:solidFill>
                <a:latin typeface="Kruti Dev 010" pitchFamily="2" charset="0"/>
              </a:rPr>
            </a:br>
            <a:r>
              <a:rPr lang="en-US" sz="3200" b="1" dirty="0" smtClean="0">
                <a:solidFill>
                  <a:schemeClr val="accent2">
                    <a:lumMod val="50000"/>
                  </a:schemeClr>
                </a:solidFill>
                <a:latin typeface="Kruti Dev 010" pitchFamily="2" charset="0"/>
              </a:rPr>
              <a:t>“</a:t>
            </a:r>
            <a:r>
              <a:rPr lang="en-US" sz="3200" b="1" dirty="0" err="1" smtClean="0">
                <a:solidFill>
                  <a:schemeClr val="accent2">
                    <a:lumMod val="50000"/>
                  </a:schemeClr>
                </a:solidFill>
                <a:latin typeface="Kruti Dev 010" pitchFamily="2" charset="0"/>
              </a:rPr>
              <a:t>kh’kZd</a:t>
            </a:r>
            <a:r>
              <a:rPr lang="en-US" sz="3200" b="1" dirty="0" smtClean="0">
                <a:solidFill>
                  <a:schemeClr val="accent2">
                    <a:lumMod val="50000"/>
                  </a:schemeClr>
                </a:solidFill>
                <a:latin typeface="Kruti Dev 010" pitchFamily="2" charset="0"/>
              </a:rPr>
              <a:t>%&amp;</a:t>
            </a:r>
            <a:r>
              <a:rPr lang="en-US" sz="3200" b="1" dirty="0" err="1" smtClean="0">
                <a:solidFill>
                  <a:srgbClr val="B82508"/>
                </a:solidFill>
                <a:latin typeface="Kruti Dev 010" pitchFamily="2" charset="0"/>
              </a:rPr>
              <a:t>lar</a:t>
            </a:r>
            <a:r>
              <a:rPr lang="en-US" sz="3200" b="1" dirty="0" smtClean="0">
                <a:solidFill>
                  <a:srgbClr val="B82508"/>
                </a:solidFill>
                <a:latin typeface="Kruti Dev 010" pitchFamily="2" charset="0"/>
              </a:rPr>
              <a:t> </a:t>
            </a:r>
            <a:r>
              <a:rPr lang="en-US" sz="3200" b="1" dirty="0" err="1" smtClean="0">
                <a:solidFill>
                  <a:srgbClr val="B82508"/>
                </a:solidFill>
                <a:latin typeface="Kruti Dev 010" pitchFamily="2" charset="0"/>
              </a:rPr>
              <a:t>dchj</a:t>
            </a:r>
            <a:r>
              <a:rPr lang="en-US" sz="3200" b="1" dirty="0" smtClean="0">
                <a:solidFill>
                  <a:srgbClr val="B82508"/>
                </a:solidFill>
                <a:latin typeface="Kruti Dev 010" pitchFamily="2" charset="0"/>
              </a:rPr>
              <a:t> </a:t>
            </a:r>
            <a:r>
              <a:rPr lang="en-US" sz="3200" b="1" dirty="0" err="1" smtClean="0">
                <a:solidFill>
                  <a:srgbClr val="B82508"/>
                </a:solidFill>
                <a:latin typeface="Kruti Dev 010" pitchFamily="2" charset="0"/>
              </a:rPr>
              <a:t>ds</a:t>
            </a:r>
            <a:r>
              <a:rPr lang="en-US" sz="3200" b="1" dirty="0" smtClean="0">
                <a:solidFill>
                  <a:srgbClr val="B82508"/>
                </a:solidFill>
                <a:latin typeface="Kruti Dev 010" pitchFamily="2" charset="0"/>
              </a:rPr>
              <a:t> </a:t>
            </a:r>
            <a:r>
              <a:rPr lang="en-US" sz="3200" b="1" dirty="0" err="1" smtClean="0">
                <a:solidFill>
                  <a:srgbClr val="B82508"/>
                </a:solidFill>
                <a:latin typeface="Kruti Dev 010" pitchFamily="2" charset="0"/>
              </a:rPr>
              <a:t>nksgs</a:t>
            </a:r>
            <a:r>
              <a:rPr lang="en-US" sz="3200" b="1" dirty="0" smtClean="0">
                <a:solidFill>
                  <a:srgbClr val="0307BD"/>
                </a:solidFill>
                <a:latin typeface="Kruti Dev 010" pitchFamily="2" charset="0"/>
              </a:rPr>
              <a:t/>
            </a:r>
            <a:br>
              <a:rPr lang="en-US" sz="3200" b="1" dirty="0" smtClean="0">
                <a:solidFill>
                  <a:srgbClr val="0307BD"/>
                </a:solidFill>
                <a:latin typeface="Kruti Dev 010" pitchFamily="2" charset="0"/>
              </a:rPr>
            </a:br>
            <a:r>
              <a:rPr lang="en-US" b="1" dirty="0" smtClean="0">
                <a:solidFill>
                  <a:srgbClr val="C00000"/>
                </a:solidFill>
                <a:latin typeface="Kruti Dev 010" pitchFamily="2" charset="0"/>
              </a:rPr>
              <a:t/>
            </a:r>
            <a:br>
              <a:rPr lang="en-US" b="1" dirty="0" smtClean="0">
                <a:solidFill>
                  <a:srgbClr val="C00000"/>
                </a:solidFill>
                <a:latin typeface="Kruti Dev 010" pitchFamily="2" charset="0"/>
              </a:rPr>
            </a:br>
            <a:endParaRPr lang="en-US" b="1" dirty="0">
              <a:solidFill>
                <a:srgbClr val="C00000"/>
              </a:solidFill>
              <a:latin typeface="Kruti Dev 010" pitchFamily="2" charset="0"/>
            </a:endParaRPr>
          </a:p>
        </p:txBody>
      </p:sp>
      <p:sp>
        <p:nvSpPr>
          <p:cNvPr id="3" name="Subtitle 2"/>
          <p:cNvSpPr>
            <a:spLocks noGrp="1"/>
          </p:cNvSpPr>
          <p:nvPr>
            <p:ph type="subTitle" idx="1"/>
          </p:nvPr>
        </p:nvSpPr>
        <p:spPr>
          <a:xfrm>
            <a:off x="838200" y="4648200"/>
            <a:ext cx="7467600" cy="990600"/>
          </a:xfrm>
        </p:spPr>
        <p:txBody>
          <a:bodyPr>
            <a:normAutofit/>
          </a:bodyPr>
          <a:lstStyle/>
          <a:p>
            <a:r>
              <a:rPr lang="en-US" sz="4000" b="1" dirty="0" err="1" smtClean="0">
                <a:solidFill>
                  <a:srgbClr val="0307BD"/>
                </a:solidFill>
                <a:latin typeface="Kruti Dev 010" pitchFamily="2" charset="0"/>
              </a:rPr>
              <a:t>izk-MkW-iou</a:t>
            </a:r>
            <a:r>
              <a:rPr lang="en-US" sz="4000" b="1" dirty="0" smtClean="0">
                <a:solidFill>
                  <a:srgbClr val="0307BD"/>
                </a:solidFill>
                <a:latin typeface="Kruti Dev 010" pitchFamily="2" charset="0"/>
              </a:rPr>
              <a:t> </a:t>
            </a:r>
            <a:r>
              <a:rPr lang="en-US" sz="4000" b="1" dirty="0" err="1" smtClean="0">
                <a:solidFill>
                  <a:srgbClr val="0307BD"/>
                </a:solidFill>
                <a:latin typeface="Kruti Dev 010" pitchFamily="2" charset="0"/>
              </a:rPr>
              <a:t>ukxukFk</a:t>
            </a:r>
            <a:r>
              <a:rPr lang="en-US" sz="4000" b="1" dirty="0" smtClean="0">
                <a:solidFill>
                  <a:srgbClr val="0307BD"/>
                </a:solidFill>
                <a:latin typeface="Kruti Dev 010" pitchFamily="2" charset="0"/>
              </a:rPr>
              <a:t> ,</a:t>
            </a:r>
            <a:r>
              <a:rPr lang="en-US" sz="4000" b="1" dirty="0" err="1" smtClean="0">
                <a:solidFill>
                  <a:srgbClr val="0307BD"/>
                </a:solidFill>
                <a:latin typeface="Kruti Dev 010" pitchFamily="2" charset="0"/>
              </a:rPr>
              <a:t>esdj</a:t>
            </a:r>
            <a:endParaRPr lang="en-US" sz="4000" b="1" dirty="0">
              <a:solidFill>
                <a:srgbClr val="0307BD"/>
              </a:solidFill>
              <a:latin typeface="Kruti Dev 010"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err="1" smtClean="0">
                <a:solidFill>
                  <a:srgbClr val="0307BD"/>
                </a:solidFill>
                <a:latin typeface="Kruti Dev 010" pitchFamily="2" charset="0"/>
              </a:rPr>
              <a:t>Tkkfr&amp;ikarh</a:t>
            </a:r>
            <a:r>
              <a:rPr lang="en-US" sz="5400" b="1" dirty="0" smtClean="0">
                <a:solidFill>
                  <a:srgbClr val="0307BD"/>
                </a:solidFill>
                <a:latin typeface="Kruti Dev 010" pitchFamily="2" charset="0"/>
              </a:rPr>
              <a:t> </a:t>
            </a:r>
            <a:r>
              <a:rPr lang="en-US" sz="5400" b="1" dirty="0" err="1" smtClean="0">
                <a:solidFill>
                  <a:srgbClr val="0307BD"/>
                </a:solidFill>
                <a:latin typeface="Kruti Dev 010" pitchFamily="2" charset="0"/>
              </a:rPr>
              <a:t>dk</a:t>
            </a:r>
            <a:r>
              <a:rPr lang="en-US" sz="5400" b="1" dirty="0" smtClean="0">
                <a:solidFill>
                  <a:srgbClr val="0307BD"/>
                </a:solidFill>
                <a:latin typeface="Kruti Dev 010" pitchFamily="2" charset="0"/>
              </a:rPr>
              <a:t> </a:t>
            </a:r>
            <a:r>
              <a:rPr lang="en-US" sz="5400" b="1" dirty="0" err="1" smtClean="0">
                <a:solidFill>
                  <a:srgbClr val="0307BD"/>
                </a:solidFill>
                <a:latin typeface="Kruti Dev 010" pitchFamily="2" charset="0"/>
              </a:rPr>
              <a:t>fojks</a:t>
            </a:r>
            <a:r>
              <a:rPr lang="en-US" sz="5400" b="1" dirty="0" smtClean="0">
                <a:solidFill>
                  <a:srgbClr val="0307BD"/>
                </a:solidFill>
                <a:latin typeface="Kruti Dev 010" pitchFamily="2" charset="0"/>
              </a:rPr>
              <a:t>/k</a:t>
            </a:r>
            <a:endParaRPr lang="en-US" sz="5400" dirty="0"/>
          </a:p>
        </p:txBody>
      </p:sp>
      <p:sp>
        <p:nvSpPr>
          <p:cNvPr id="3" name="Content Placeholder 2"/>
          <p:cNvSpPr>
            <a:spLocks noGrp="1"/>
          </p:cNvSpPr>
          <p:nvPr>
            <p:ph idx="1"/>
          </p:nvPr>
        </p:nvSpPr>
        <p:spPr/>
        <p:txBody>
          <a:bodyPr>
            <a:normAutofit fontScale="25000" lnSpcReduction="20000"/>
          </a:bodyPr>
          <a:lstStyle/>
          <a:p>
            <a:pPr algn="ctr">
              <a:buNone/>
            </a:pPr>
            <a:r>
              <a:rPr lang="en-US" sz="8000" b="1" dirty="0" smtClean="0">
                <a:solidFill>
                  <a:srgbClr val="FF0000"/>
                </a:solidFill>
              </a:rPr>
              <a:t>“</a:t>
            </a:r>
            <a:r>
              <a:rPr lang="hi-IN" sz="8000" b="1" dirty="0" smtClean="0">
                <a:solidFill>
                  <a:srgbClr val="FF0000"/>
                </a:solidFill>
              </a:rPr>
              <a:t>जाति </a:t>
            </a:r>
            <a:r>
              <a:rPr lang="hi-IN" sz="8000" b="1" dirty="0">
                <a:solidFill>
                  <a:srgbClr val="FF0000"/>
                </a:solidFill>
              </a:rPr>
              <a:t>न पूछो साधु की पूछ लीजिए ज्ञान। </a:t>
            </a:r>
            <a:endParaRPr lang="hi-IN" sz="8000" dirty="0">
              <a:solidFill>
                <a:srgbClr val="FF0000"/>
              </a:solidFill>
            </a:endParaRPr>
          </a:p>
          <a:p>
            <a:pPr algn="ctr">
              <a:buNone/>
            </a:pPr>
            <a:r>
              <a:rPr lang="hi-IN" sz="8000" b="1" dirty="0">
                <a:solidFill>
                  <a:srgbClr val="FF0000"/>
                </a:solidFill>
              </a:rPr>
              <a:t>मोल करो तलवार का , पड़ा रहन दो म्यान</a:t>
            </a:r>
            <a:r>
              <a:rPr lang="hi-IN" sz="8000" b="1" dirty="0" smtClean="0">
                <a:solidFill>
                  <a:srgbClr val="FF0000"/>
                </a:solidFill>
              </a:rPr>
              <a:t>।।</a:t>
            </a:r>
            <a:r>
              <a:rPr lang="en-US" sz="8000" b="1" dirty="0" smtClean="0">
                <a:solidFill>
                  <a:srgbClr val="FF0000"/>
                </a:solidFill>
              </a:rPr>
              <a:t>”</a:t>
            </a:r>
          </a:p>
          <a:p>
            <a:pPr algn="ctr">
              <a:buNone/>
            </a:pPr>
            <a:endParaRPr lang="hi-IN" sz="2800" dirty="0">
              <a:solidFill>
                <a:srgbClr val="FF0000"/>
              </a:solidFill>
            </a:endParaRPr>
          </a:p>
          <a:p>
            <a:pPr algn="just">
              <a:lnSpc>
                <a:spcPct val="170000"/>
              </a:lnSpc>
              <a:buNone/>
            </a:pPr>
            <a:r>
              <a:rPr lang="en-US" sz="8000" dirty="0" smtClean="0">
                <a:solidFill>
                  <a:srgbClr val="002060"/>
                </a:solidFill>
              </a:rPr>
              <a:t>               </a:t>
            </a:r>
            <a:r>
              <a:rPr lang="hi-IN" sz="8000" dirty="0" smtClean="0">
                <a:solidFill>
                  <a:srgbClr val="002060"/>
                </a:solidFill>
              </a:rPr>
              <a:t>कबीरदास </a:t>
            </a:r>
            <a:r>
              <a:rPr lang="hi-IN" sz="8000" dirty="0">
                <a:solidFill>
                  <a:srgbClr val="002060"/>
                </a:solidFill>
              </a:rPr>
              <a:t>जी कहते हैं कि साधु की जाति नहीं होती है। उसकी जाति नहीं पूछना चाहिए बल्कि साधु का ज्ञान ग्रहण करना चाहिए। साधु का ज्ञान जात – पात से परे होता है। किसी भी व्यक्ति की विद्वता उसका ज्ञान उसके जात-पात के बंधनों से मुक्त होता है। किसी भी व्यक्ति का ज्ञान ही उसका मूल्य होता है</a:t>
            </a:r>
            <a:r>
              <a:rPr lang="hi-IN" sz="8000" dirty="0" smtClean="0">
                <a:solidFill>
                  <a:srgbClr val="002060"/>
                </a:solidFill>
              </a:rPr>
              <a:t>।</a:t>
            </a:r>
            <a:r>
              <a:rPr lang="en-US" sz="8000" dirty="0" smtClean="0">
                <a:solidFill>
                  <a:srgbClr val="002060"/>
                </a:solidFill>
              </a:rPr>
              <a:t> </a:t>
            </a:r>
            <a:r>
              <a:rPr lang="hi-IN" sz="8000" dirty="0" smtClean="0">
                <a:solidFill>
                  <a:srgbClr val="002060"/>
                </a:solidFill>
              </a:rPr>
              <a:t>जिस </a:t>
            </a:r>
            <a:r>
              <a:rPr lang="hi-IN" sz="8000" dirty="0">
                <a:solidFill>
                  <a:srgbClr val="002060"/>
                </a:solidFill>
              </a:rPr>
              <a:t>प्रकार मयान का कोई मूल्य नहीं होता बल्कि उस में रहने वाले तलवार का मूल्य होता है।  युद्ध में मयान नहीं तलवार की पूजा की जाती है। इसी प्रकार शरीर का नहीं उसमे व्याप्त ज्ञान का मूल्य होता है जो परिश्रम और साधना से ही मिल पता है। इसलिए साधु के जात पात को नहीं उसके ज्ञान की पूजा करनी चाहिए।</a:t>
            </a:r>
          </a:p>
          <a:p>
            <a:pPr algn="just">
              <a:lnSpc>
                <a:spcPct val="170000"/>
              </a:lnSpc>
              <a:buNone/>
            </a:pPr>
            <a:r>
              <a:rPr lang="hi-IN" sz="8000" dirty="0">
                <a:solidFill>
                  <a:srgbClr val="002060"/>
                </a:solidFill>
              </a:rPr>
              <a:t> </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err="1" smtClean="0">
                <a:solidFill>
                  <a:srgbClr val="0307BD"/>
                </a:solidFill>
                <a:latin typeface="Kruti Dev 010" pitchFamily="2" charset="0"/>
              </a:rPr>
              <a:t>Ckk</a:t>
            </a:r>
            <a:r>
              <a:rPr lang="en-US" sz="5400" b="1" dirty="0" err="1" smtClean="0">
                <a:solidFill>
                  <a:srgbClr val="0307BD"/>
                </a:solidFill>
                <a:latin typeface="Kruti Dev 010"/>
              </a:rPr>
              <a:t>ák</a:t>
            </a:r>
            <a:r>
              <a:rPr lang="en-US" sz="5400" b="1" dirty="0" err="1" smtClean="0">
                <a:solidFill>
                  <a:srgbClr val="0307BD"/>
                </a:solidFill>
                <a:latin typeface="Kruti Dev 010" pitchFamily="2" charset="0"/>
              </a:rPr>
              <a:t>MEcjksa</a:t>
            </a:r>
            <a:r>
              <a:rPr lang="en-US" sz="5400" b="1" dirty="0" smtClean="0">
                <a:solidFill>
                  <a:srgbClr val="0307BD"/>
                </a:solidFill>
                <a:latin typeface="Kruti Dev 010" pitchFamily="2" charset="0"/>
              </a:rPr>
              <a:t> </a:t>
            </a:r>
            <a:r>
              <a:rPr lang="en-US" sz="5400" b="1" dirty="0" err="1" smtClean="0">
                <a:solidFill>
                  <a:srgbClr val="0307BD"/>
                </a:solidFill>
                <a:latin typeface="Kruti Dev 010" pitchFamily="2" charset="0"/>
              </a:rPr>
              <a:t>dk</a:t>
            </a:r>
            <a:r>
              <a:rPr lang="en-US" sz="5400" b="1" dirty="0" smtClean="0">
                <a:solidFill>
                  <a:srgbClr val="0307BD"/>
                </a:solidFill>
                <a:latin typeface="Kruti Dev 010" pitchFamily="2" charset="0"/>
              </a:rPr>
              <a:t> </a:t>
            </a:r>
            <a:r>
              <a:rPr lang="en-US" sz="5400" b="1" dirty="0" err="1" smtClean="0">
                <a:solidFill>
                  <a:srgbClr val="0307BD"/>
                </a:solidFill>
                <a:latin typeface="Kruti Dev 010" pitchFamily="2" charset="0"/>
              </a:rPr>
              <a:t>fojks</a:t>
            </a:r>
            <a:r>
              <a:rPr lang="en-US" sz="5400" b="1" dirty="0" smtClean="0">
                <a:solidFill>
                  <a:srgbClr val="0307BD"/>
                </a:solidFill>
                <a:latin typeface="Kruti Dev 010" pitchFamily="2" charset="0"/>
              </a:rPr>
              <a:t>/k</a:t>
            </a:r>
            <a:endParaRPr lang="en-US" sz="5400" b="1" dirty="0">
              <a:solidFill>
                <a:srgbClr val="0307BD"/>
              </a:solidFill>
              <a:latin typeface="Kruti Dev 010" pitchFamily="2" charset="0"/>
            </a:endParaRPr>
          </a:p>
        </p:txBody>
      </p:sp>
      <p:sp>
        <p:nvSpPr>
          <p:cNvPr id="3" name="Content Placeholder 2"/>
          <p:cNvSpPr>
            <a:spLocks noGrp="1"/>
          </p:cNvSpPr>
          <p:nvPr>
            <p:ph idx="1"/>
          </p:nvPr>
        </p:nvSpPr>
        <p:spPr/>
        <p:txBody>
          <a:bodyPr>
            <a:normAutofit fontScale="92500"/>
          </a:bodyPr>
          <a:lstStyle/>
          <a:p>
            <a:pPr algn="ctr">
              <a:buNone/>
            </a:pPr>
            <a:r>
              <a:rPr lang="en-US" sz="2800" dirty="0" smtClean="0">
                <a:solidFill>
                  <a:srgbClr val="FF0000"/>
                </a:solidFill>
              </a:rPr>
              <a:t>“</a:t>
            </a:r>
            <a:r>
              <a:rPr lang="hi-IN" sz="2800" dirty="0" smtClean="0">
                <a:solidFill>
                  <a:srgbClr val="FF0000"/>
                </a:solidFill>
              </a:rPr>
              <a:t>माला </a:t>
            </a:r>
            <a:r>
              <a:rPr lang="hi-IN" sz="2800" dirty="0">
                <a:solidFill>
                  <a:srgbClr val="FF0000"/>
                </a:solidFill>
              </a:rPr>
              <a:t>तो कर में फिरे, जीभी फिरे मुख्य माहीं ।</a:t>
            </a:r>
          </a:p>
          <a:p>
            <a:pPr algn="ctr">
              <a:buNone/>
            </a:pPr>
            <a:r>
              <a:rPr lang="hi-IN" sz="2800" dirty="0">
                <a:solidFill>
                  <a:srgbClr val="FF0000"/>
                </a:solidFill>
              </a:rPr>
              <a:t>मनवा तो चहुँ दिसि फिरै, यह तो सुमिरन नहीं </a:t>
            </a:r>
            <a:r>
              <a:rPr lang="hi-IN" sz="2800" dirty="0" smtClean="0">
                <a:solidFill>
                  <a:srgbClr val="FF0000"/>
                </a:solidFill>
              </a:rPr>
              <a:t>॥</a:t>
            </a:r>
            <a:r>
              <a:rPr lang="en-US" sz="2800" dirty="0" smtClean="0">
                <a:solidFill>
                  <a:srgbClr val="FF0000"/>
                </a:solidFill>
              </a:rPr>
              <a:t>”</a:t>
            </a:r>
          </a:p>
          <a:p>
            <a:pPr algn="ctr">
              <a:buNone/>
            </a:pPr>
            <a:endParaRPr lang="hi-IN" sz="2800" dirty="0">
              <a:solidFill>
                <a:srgbClr val="FF0000"/>
              </a:solidFill>
            </a:endParaRPr>
          </a:p>
          <a:p>
            <a:pPr algn="just">
              <a:buNone/>
            </a:pPr>
            <a:r>
              <a:rPr lang="en-US" sz="3000" dirty="0" smtClean="0">
                <a:solidFill>
                  <a:srgbClr val="002060"/>
                </a:solidFill>
              </a:rPr>
              <a:t>               </a:t>
            </a:r>
            <a:r>
              <a:rPr lang="hi-IN" sz="3000" dirty="0" smtClean="0">
                <a:solidFill>
                  <a:srgbClr val="002060"/>
                </a:solidFill>
              </a:rPr>
              <a:t>दोहे </a:t>
            </a:r>
            <a:r>
              <a:rPr lang="hi-IN" sz="3000" dirty="0">
                <a:solidFill>
                  <a:srgbClr val="002060"/>
                </a:solidFill>
              </a:rPr>
              <a:t>में संत कबीर दास जी कहते है कि हाथ में माला फेरना और मुख्य में जीभ से कुछ भजन करने से ईश्वर का सच्चा सुमिरन नहीं होता है यदि मन में ही लगन न हो। दिखावा करने से कुछ नहीं होता , जब तक हम ईश्वर की भक्ति सच्चे दिल से न करें और अपना मन एक तरफ़ रखना चाहिए | दिखावा और ढोंग करने से कुछ नहीं होता |</a:t>
            </a:r>
            <a:endParaRPr lang="en-US" sz="3000" dirty="0">
              <a:solidFill>
                <a:srgbClr val="00206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0307BD"/>
                </a:solidFill>
                <a:latin typeface="Kruti Dev 010" pitchFamily="2" charset="0"/>
              </a:rPr>
              <a:t>Ckk</a:t>
            </a:r>
            <a:r>
              <a:rPr lang="en-US" b="1" dirty="0" err="1" smtClean="0">
                <a:solidFill>
                  <a:srgbClr val="0307BD"/>
                </a:solidFill>
                <a:latin typeface="Kruti Dev 010"/>
              </a:rPr>
              <a:t>ák</a:t>
            </a:r>
            <a:r>
              <a:rPr lang="en-US" b="1" dirty="0" err="1" smtClean="0">
                <a:solidFill>
                  <a:srgbClr val="0307BD"/>
                </a:solidFill>
                <a:latin typeface="Kruti Dev 010" pitchFamily="2" charset="0"/>
              </a:rPr>
              <a:t>MEcjksa</a:t>
            </a:r>
            <a:r>
              <a:rPr lang="en-US" b="1" dirty="0" smtClean="0">
                <a:solidFill>
                  <a:srgbClr val="0307BD"/>
                </a:solidFill>
                <a:latin typeface="Kruti Dev 010" pitchFamily="2" charset="0"/>
              </a:rPr>
              <a:t> </a:t>
            </a:r>
            <a:r>
              <a:rPr lang="en-US" b="1" dirty="0" err="1" smtClean="0">
                <a:solidFill>
                  <a:srgbClr val="0307BD"/>
                </a:solidFill>
                <a:latin typeface="Kruti Dev 010" pitchFamily="2" charset="0"/>
              </a:rPr>
              <a:t>dk</a:t>
            </a:r>
            <a:r>
              <a:rPr lang="en-US" b="1" dirty="0" smtClean="0">
                <a:solidFill>
                  <a:srgbClr val="0307BD"/>
                </a:solidFill>
                <a:latin typeface="Kruti Dev 010" pitchFamily="2" charset="0"/>
              </a:rPr>
              <a:t> </a:t>
            </a:r>
            <a:r>
              <a:rPr lang="en-US" b="1" dirty="0" err="1" smtClean="0">
                <a:solidFill>
                  <a:srgbClr val="0307BD"/>
                </a:solidFill>
                <a:latin typeface="Kruti Dev 010" pitchFamily="2" charset="0"/>
              </a:rPr>
              <a:t>fojks</a:t>
            </a:r>
            <a:r>
              <a:rPr lang="en-US" b="1" dirty="0" smtClean="0">
                <a:solidFill>
                  <a:srgbClr val="0307BD"/>
                </a:solidFill>
                <a:latin typeface="Kruti Dev 010" pitchFamily="2" charset="0"/>
              </a:rPr>
              <a:t>/k</a:t>
            </a:r>
            <a:endParaRPr lang="en-US" b="1" dirty="0">
              <a:solidFill>
                <a:srgbClr val="0307BD"/>
              </a:solidFill>
            </a:endParaRPr>
          </a:p>
        </p:txBody>
      </p:sp>
      <p:sp>
        <p:nvSpPr>
          <p:cNvPr id="3" name="Content Placeholder 2"/>
          <p:cNvSpPr>
            <a:spLocks noGrp="1"/>
          </p:cNvSpPr>
          <p:nvPr>
            <p:ph idx="1"/>
          </p:nvPr>
        </p:nvSpPr>
        <p:spPr/>
        <p:txBody>
          <a:bodyPr>
            <a:normAutofit fontScale="70000" lnSpcReduction="20000"/>
          </a:bodyPr>
          <a:lstStyle/>
          <a:p>
            <a:pPr algn="ctr">
              <a:buNone/>
            </a:pPr>
            <a:r>
              <a:rPr lang="en-US" b="1" dirty="0" smtClean="0"/>
              <a:t>    </a:t>
            </a:r>
            <a:r>
              <a:rPr lang="en-US" sz="2800" b="1" dirty="0" smtClean="0">
                <a:solidFill>
                  <a:srgbClr val="FF0000"/>
                </a:solidFill>
              </a:rPr>
              <a:t>“</a:t>
            </a:r>
            <a:r>
              <a:rPr lang="hi-IN" sz="2800" b="1" dirty="0" smtClean="0">
                <a:solidFill>
                  <a:srgbClr val="FF0000"/>
                </a:solidFill>
              </a:rPr>
              <a:t>कबीर </a:t>
            </a:r>
            <a:r>
              <a:rPr lang="hi-IN" sz="2800" b="1" dirty="0">
                <a:solidFill>
                  <a:srgbClr val="FF0000"/>
                </a:solidFill>
              </a:rPr>
              <a:t>माला काठ की, कहि समझावै तोहि।</a:t>
            </a:r>
            <a:br>
              <a:rPr lang="hi-IN" sz="2800" b="1" dirty="0">
                <a:solidFill>
                  <a:srgbClr val="FF0000"/>
                </a:solidFill>
              </a:rPr>
            </a:br>
            <a:r>
              <a:rPr lang="hi-IN" sz="2800" b="1" dirty="0">
                <a:solidFill>
                  <a:srgbClr val="FF0000"/>
                </a:solidFill>
              </a:rPr>
              <a:t>मन न फिरावै आपणों, </a:t>
            </a:r>
            <a:r>
              <a:rPr lang="hi-IN" sz="2800" b="1" dirty="0" smtClean="0">
                <a:solidFill>
                  <a:srgbClr val="FF0000"/>
                </a:solidFill>
              </a:rPr>
              <a:t>कहा </a:t>
            </a:r>
            <a:r>
              <a:rPr lang="hi-IN" sz="2800" b="1" dirty="0">
                <a:solidFill>
                  <a:srgbClr val="FF0000"/>
                </a:solidFill>
              </a:rPr>
              <a:t>फिरावै मोहि</a:t>
            </a:r>
            <a:r>
              <a:rPr lang="hi-IN" sz="2800" b="1" dirty="0" smtClean="0">
                <a:solidFill>
                  <a:srgbClr val="FF0000"/>
                </a:solidFill>
              </a:rPr>
              <a:t>॥</a:t>
            </a:r>
            <a:r>
              <a:rPr lang="en-US" sz="2800" b="1" dirty="0" smtClean="0">
                <a:solidFill>
                  <a:srgbClr val="FF0000"/>
                </a:solidFill>
              </a:rPr>
              <a:t>”</a:t>
            </a:r>
          </a:p>
          <a:p>
            <a:pPr algn="just">
              <a:lnSpc>
                <a:spcPct val="170000"/>
              </a:lnSpc>
              <a:buNone/>
            </a:pPr>
            <a:r>
              <a:rPr lang="en-US" sz="2800" dirty="0" smtClean="0">
                <a:solidFill>
                  <a:srgbClr val="002060"/>
                </a:solidFill>
              </a:rPr>
              <a:t>              </a:t>
            </a:r>
            <a:r>
              <a:rPr lang="hi-IN" sz="2400" dirty="0" smtClean="0">
                <a:solidFill>
                  <a:srgbClr val="002060"/>
                </a:solidFill>
              </a:rPr>
              <a:t>कबीर </a:t>
            </a:r>
            <a:r>
              <a:rPr lang="hi-IN" sz="2400" dirty="0">
                <a:solidFill>
                  <a:srgbClr val="002060"/>
                </a:solidFill>
              </a:rPr>
              <a:t>साहेब की वाणी है की काष्ठ की माला साधक को बोलकर समझाती है की तुम मुझको क्यों फिरा रहे हो? वे समझाती है की तुम व्यर्थ में क्यों मुझको फिराते हो,  अपने मन को क्यों नहीं फिराते हो? भाव  है की कर्मकांड और सांकेतिक भक्ति से व्यक्ति को भले ही मन में संतोष कर ले की उसने भक्ति की है, लेकिन ये सभी व्यर्थ हैं. मूर्तिपूजा, विभिन्न तरह के, रंग के कपडे  धारण करना, तीर्थ करना आदि सभी व्यर्थ </a:t>
            </a:r>
            <a:r>
              <a:rPr lang="hi-IN" sz="2400" dirty="0" smtClean="0">
                <a:solidFill>
                  <a:srgbClr val="002060"/>
                </a:solidFill>
              </a:rPr>
              <a:t>हैं</a:t>
            </a:r>
            <a:r>
              <a:rPr lang="en-US" sz="2400" dirty="0" smtClean="0">
                <a:solidFill>
                  <a:srgbClr val="002060"/>
                </a:solidFill>
              </a:rPr>
              <a:t> I</a:t>
            </a:r>
            <a:r>
              <a:rPr lang="hi-IN" sz="2400" dirty="0" smtClean="0">
                <a:solidFill>
                  <a:srgbClr val="002060"/>
                </a:solidFill>
              </a:rPr>
              <a:t> </a:t>
            </a:r>
            <a:r>
              <a:rPr lang="hi-IN" sz="2400" dirty="0">
                <a:solidFill>
                  <a:srgbClr val="002060"/>
                </a:solidFill>
              </a:rPr>
              <a:t>ये भक्ति नहीं है और इनसे कोई कार्य सिद्ध नहीं होने वाला </a:t>
            </a:r>
            <a:r>
              <a:rPr lang="hi-IN" sz="2400" dirty="0" smtClean="0">
                <a:solidFill>
                  <a:srgbClr val="002060"/>
                </a:solidFill>
              </a:rPr>
              <a:t>है</a:t>
            </a:r>
            <a:r>
              <a:rPr lang="en-US" sz="2400" dirty="0" smtClean="0">
                <a:solidFill>
                  <a:srgbClr val="002060"/>
                </a:solidFill>
              </a:rPr>
              <a:t> I</a:t>
            </a:r>
            <a:r>
              <a:rPr lang="hi-IN" sz="2400" dirty="0" smtClean="0">
                <a:solidFill>
                  <a:srgbClr val="002060"/>
                </a:solidFill>
              </a:rPr>
              <a:t> </a:t>
            </a:r>
            <a:r>
              <a:rPr lang="hi-IN" sz="2400" dirty="0">
                <a:solidFill>
                  <a:srgbClr val="002060"/>
                </a:solidFill>
              </a:rPr>
              <a:t>सच्चे हृदय से इश्वर की भक्ति करने पर ही इश्वर की प्राप्ति संभव हो सकती </a:t>
            </a:r>
            <a:r>
              <a:rPr lang="hi-IN" sz="2400" dirty="0" smtClean="0">
                <a:solidFill>
                  <a:srgbClr val="002060"/>
                </a:solidFill>
              </a:rPr>
              <a:t>है</a:t>
            </a:r>
            <a:r>
              <a:rPr lang="en-US" sz="2400" dirty="0" smtClean="0">
                <a:solidFill>
                  <a:srgbClr val="002060"/>
                </a:solidFill>
              </a:rPr>
              <a:t> I </a:t>
            </a:r>
            <a:r>
              <a:rPr lang="hi-IN" sz="2400" dirty="0" smtClean="0">
                <a:solidFill>
                  <a:srgbClr val="002060"/>
                </a:solidFill>
              </a:rPr>
              <a:t>भक्ति </a:t>
            </a:r>
            <a:r>
              <a:rPr lang="hi-IN" sz="2400" dirty="0">
                <a:solidFill>
                  <a:srgbClr val="002060"/>
                </a:solidFill>
              </a:rPr>
              <a:t>नितांत ही आत्मिक और आंतरिक विषय का मामला </a:t>
            </a:r>
            <a:r>
              <a:rPr lang="hi-IN" sz="2400" dirty="0" smtClean="0">
                <a:solidFill>
                  <a:srgbClr val="002060"/>
                </a:solidFill>
              </a:rPr>
              <a:t>है</a:t>
            </a:r>
            <a:r>
              <a:rPr lang="en-US" sz="2400" dirty="0" smtClean="0">
                <a:solidFill>
                  <a:srgbClr val="002060"/>
                </a:solidFill>
              </a:rPr>
              <a:t> I</a:t>
            </a:r>
            <a:r>
              <a:rPr lang="hi-IN" sz="2400" dirty="0" smtClean="0">
                <a:solidFill>
                  <a:srgbClr val="002060"/>
                </a:solidFill>
              </a:rPr>
              <a:t> </a:t>
            </a:r>
            <a:r>
              <a:rPr lang="hi-IN" sz="2400" dirty="0">
                <a:solidFill>
                  <a:srgbClr val="002060"/>
                </a:solidFill>
              </a:rPr>
              <a:t>चित्तवृति को सांसारिक कार्यों से हटाकर इश्वर की भक्ति में लगाना आवश्यक है. </a:t>
            </a:r>
            <a:endParaRPr lang="en-US" sz="2400" dirty="0">
              <a:solidFill>
                <a:srgbClr val="00206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1026" name="Picture 2" descr="C:\Users\sai\Desktop\thanks.jpg"/>
          <p:cNvPicPr>
            <a:picLocks noGrp="1" noChangeAspect="1" noChangeArrowheads="1"/>
          </p:cNvPicPr>
          <p:nvPr>
            <p:ph idx="1"/>
          </p:nvPr>
        </p:nvPicPr>
        <p:blipFill>
          <a:blip r:embed="rId3"/>
          <a:srcRect/>
          <a:stretch>
            <a:fillRect/>
          </a:stretch>
        </p:blipFill>
        <p:spPr bwMode="auto">
          <a:xfrm>
            <a:off x="990600" y="838200"/>
            <a:ext cx="7391400" cy="495299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err="1" smtClean="0">
                <a:solidFill>
                  <a:srgbClr val="0307BD"/>
                </a:solidFill>
                <a:latin typeface="Kruti Dev 010" pitchFamily="2" charset="0"/>
              </a:rPr>
              <a:t>lar</a:t>
            </a:r>
            <a:r>
              <a:rPr lang="en-US" sz="6000" b="1" dirty="0" smtClean="0">
                <a:solidFill>
                  <a:srgbClr val="0307BD"/>
                </a:solidFill>
                <a:latin typeface="Kruti Dev 010" pitchFamily="2" charset="0"/>
              </a:rPr>
              <a:t> </a:t>
            </a:r>
            <a:r>
              <a:rPr lang="en-US" sz="6000" b="1" dirty="0" err="1" smtClean="0">
                <a:solidFill>
                  <a:srgbClr val="0307BD"/>
                </a:solidFill>
                <a:latin typeface="Kruti Dev 010" pitchFamily="2" charset="0"/>
              </a:rPr>
              <a:t>dchj</a:t>
            </a:r>
            <a:endParaRPr lang="en-US" sz="6000" b="1" dirty="0">
              <a:solidFill>
                <a:srgbClr val="0307BD"/>
              </a:solidFill>
              <a:latin typeface="Kruti Dev 010" pitchFamily="2" charset="0"/>
            </a:endParaRPr>
          </a:p>
        </p:txBody>
      </p:sp>
      <p:sp>
        <p:nvSpPr>
          <p:cNvPr id="3" name="Content Placeholder 2"/>
          <p:cNvSpPr>
            <a:spLocks noGrp="1"/>
          </p:cNvSpPr>
          <p:nvPr>
            <p:ph idx="1"/>
          </p:nvPr>
        </p:nvSpPr>
        <p:spPr/>
        <p:txBody>
          <a:bodyPr>
            <a:normAutofit lnSpcReduction="10000"/>
          </a:bodyPr>
          <a:lstStyle/>
          <a:p>
            <a:pPr algn="just">
              <a:buNone/>
            </a:pPr>
            <a:r>
              <a:rPr lang="en-US" dirty="0" smtClean="0">
                <a:solidFill>
                  <a:srgbClr val="002060"/>
                </a:solidFill>
              </a:rPr>
              <a:t>             </a:t>
            </a:r>
            <a:r>
              <a:rPr lang="hi-IN" sz="2800" dirty="0" smtClean="0">
                <a:solidFill>
                  <a:srgbClr val="002060"/>
                </a:solidFill>
              </a:rPr>
              <a:t>कबीर </a:t>
            </a:r>
            <a:r>
              <a:rPr lang="hi-IN" sz="2800" dirty="0">
                <a:solidFill>
                  <a:srgbClr val="002060"/>
                </a:solidFill>
              </a:rPr>
              <a:t>दास जी निर्गुण निराकार ईश्वर में विश्वास रखते थे। इनका मानना था कि ईश्वर कण-कण में विद्यमान है। यही कारण है कि अवतारवाह बहुदेवाह तथा मूर्ति पूजा का खंडन करते थे। कबीर दास जी काव्य में समाज सुधार की भावना स्पष्ट रूप से दिखाई </a:t>
            </a:r>
            <a:r>
              <a:rPr lang="hi-IN" sz="2800" dirty="0" smtClean="0">
                <a:solidFill>
                  <a:srgbClr val="002060"/>
                </a:solidFill>
              </a:rPr>
              <a:t>देती </a:t>
            </a:r>
            <a:r>
              <a:rPr lang="hi-IN" sz="2800" dirty="0">
                <a:solidFill>
                  <a:srgbClr val="002060"/>
                </a:solidFill>
              </a:rPr>
              <a:t>है</a:t>
            </a:r>
            <a:r>
              <a:rPr lang="hi-IN" sz="2800" dirty="0" smtClean="0">
                <a:solidFill>
                  <a:srgbClr val="002060"/>
                </a:solidFill>
              </a:rPr>
              <a:t>।</a:t>
            </a:r>
            <a:r>
              <a:rPr lang="en-US" sz="2800" dirty="0" smtClean="0">
                <a:solidFill>
                  <a:srgbClr val="002060"/>
                </a:solidFill>
              </a:rPr>
              <a:t> </a:t>
            </a:r>
            <a:r>
              <a:rPr lang="hi-IN" sz="2800" dirty="0">
                <a:solidFill>
                  <a:srgbClr val="002060"/>
                </a:solidFill>
              </a:rPr>
              <a:t>कबीर दास जी निर्गुण निराकार ब्राह्मण के उपासक थे। उनकी रचनाओं में राम शब्द का प्रयोग हुआ है। निर्गुण ईश्वर की आराधना करते हुए भी कबीर दास महान समाज सुधारक माने जाते हैं। उन्होंने हिंदू और मुसलमान दोनों संप्रदाय के लोगों की कुरीतियों पर जमकर व्यंग किया।</a:t>
            </a:r>
            <a:endParaRPr lang="en-US" sz="2800"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b="1" dirty="0" err="1" smtClean="0">
                <a:solidFill>
                  <a:srgbClr val="0307BD"/>
                </a:solidFill>
                <a:latin typeface="Kruti Dev 010" pitchFamily="2" charset="0"/>
              </a:rPr>
              <a:t>lar</a:t>
            </a:r>
            <a:r>
              <a:rPr lang="en-US" sz="5400" b="1" dirty="0" smtClean="0">
                <a:solidFill>
                  <a:srgbClr val="0307BD"/>
                </a:solidFill>
                <a:latin typeface="Kruti Dev 010" pitchFamily="2" charset="0"/>
              </a:rPr>
              <a:t> </a:t>
            </a:r>
            <a:r>
              <a:rPr lang="en-US" sz="5400" b="1" dirty="0" err="1" smtClean="0">
                <a:solidFill>
                  <a:srgbClr val="0307BD"/>
                </a:solidFill>
                <a:latin typeface="Kruti Dev 010" pitchFamily="2" charset="0"/>
              </a:rPr>
              <a:t>dchj</a:t>
            </a:r>
            <a:r>
              <a:rPr lang="en-US" sz="5400" b="1" dirty="0" smtClean="0">
                <a:solidFill>
                  <a:srgbClr val="0307BD"/>
                </a:solidFill>
                <a:latin typeface="Kruti Dev 010" pitchFamily="2" charset="0"/>
              </a:rPr>
              <a:t> dh </a:t>
            </a:r>
            <a:r>
              <a:rPr lang="en-US" sz="5400" b="1" dirty="0" err="1" smtClean="0">
                <a:solidFill>
                  <a:srgbClr val="0307BD"/>
                </a:solidFill>
                <a:latin typeface="Kruti Dev 010" pitchFamily="2" charset="0"/>
              </a:rPr>
              <a:t>xq</a:t>
            </a:r>
            <a:r>
              <a:rPr lang="en-US" sz="5400" b="1" dirty="0" smtClean="0">
                <a:solidFill>
                  <a:srgbClr val="0307BD"/>
                </a:solidFill>
                <a:latin typeface="Kruti Dev 010" pitchFamily="2" charset="0"/>
              </a:rPr>
              <a:t># dh </a:t>
            </a:r>
            <a:r>
              <a:rPr lang="en-US" sz="5400" b="1" dirty="0" err="1" smtClean="0">
                <a:solidFill>
                  <a:srgbClr val="0307BD"/>
                </a:solidFill>
                <a:latin typeface="Kruti Dev 010" pitchFamily="2" charset="0"/>
              </a:rPr>
              <a:t>egRrk</a:t>
            </a:r>
            <a:endParaRPr lang="en-US" sz="5400" dirty="0"/>
          </a:p>
        </p:txBody>
      </p:sp>
      <p:sp>
        <p:nvSpPr>
          <p:cNvPr id="3" name="Content Placeholder 2"/>
          <p:cNvSpPr>
            <a:spLocks noGrp="1"/>
          </p:cNvSpPr>
          <p:nvPr>
            <p:ph idx="1"/>
          </p:nvPr>
        </p:nvSpPr>
        <p:spPr/>
        <p:txBody>
          <a:bodyPr>
            <a:normAutofit fontScale="92500" lnSpcReduction="10000"/>
          </a:bodyPr>
          <a:lstStyle/>
          <a:p>
            <a:pPr algn="ctr" fontAlgn="base">
              <a:buNone/>
            </a:pPr>
            <a:r>
              <a:rPr lang="en-US" sz="2800" b="1" dirty="0" smtClean="0">
                <a:solidFill>
                  <a:srgbClr val="FF0000"/>
                </a:solidFill>
              </a:rPr>
              <a:t>“</a:t>
            </a:r>
            <a:r>
              <a:rPr lang="hi-IN" sz="2800" b="1" dirty="0" smtClean="0">
                <a:solidFill>
                  <a:srgbClr val="FF0000"/>
                </a:solidFill>
              </a:rPr>
              <a:t>सतगुरु </a:t>
            </a:r>
            <a:r>
              <a:rPr lang="hi-IN" sz="2800" b="1" dirty="0">
                <a:solidFill>
                  <a:srgbClr val="FF0000"/>
                </a:solidFill>
              </a:rPr>
              <a:t>की महिमा अनंत अनंत किया उपगार।</a:t>
            </a:r>
            <a:endParaRPr lang="hi-IN" sz="2800" dirty="0">
              <a:solidFill>
                <a:srgbClr val="FF0000"/>
              </a:solidFill>
            </a:endParaRPr>
          </a:p>
          <a:p>
            <a:pPr algn="ctr" fontAlgn="base">
              <a:buNone/>
            </a:pPr>
            <a:r>
              <a:rPr lang="hi-IN" sz="2800" b="1" dirty="0">
                <a:solidFill>
                  <a:srgbClr val="FF0000"/>
                </a:solidFill>
              </a:rPr>
              <a:t>लोचन अनंत उघाडिया, अनंत दिखावणहार ।।</a:t>
            </a:r>
            <a:endParaRPr lang="hi-IN" sz="2800" dirty="0">
              <a:solidFill>
                <a:srgbClr val="FF0000"/>
              </a:solidFill>
            </a:endParaRPr>
          </a:p>
          <a:p>
            <a:pPr>
              <a:buNone/>
            </a:pPr>
            <a:endParaRPr lang="en-US" dirty="0" smtClean="0"/>
          </a:p>
          <a:p>
            <a:pPr algn="just">
              <a:buNone/>
            </a:pPr>
            <a:r>
              <a:rPr lang="en-US" sz="3000" dirty="0" smtClean="0">
                <a:solidFill>
                  <a:srgbClr val="002060"/>
                </a:solidFill>
              </a:rPr>
              <a:t>               </a:t>
            </a:r>
            <a:r>
              <a:rPr lang="hi-IN" sz="3000" dirty="0" smtClean="0">
                <a:solidFill>
                  <a:srgbClr val="002060"/>
                </a:solidFill>
              </a:rPr>
              <a:t>सतगुरु </a:t>
            </a:r>
            <a:r>
              <a:rPr lang="hi-IN" sz="3000" dirty="0">
                <a:solidFill>
                  <a:srgbClr val="002060"/>
                </a:solidFill>
              </a:rPr>
              <a:t>ने ज्ञान की प्राप्ति को सम्भव बनाया और मुझ पर अनंत उपकार किये हैं, ऐसे संत की महिमा अपार है। माया के कारण मेरी आँखें बंद पड़ी थी, सत्य मुझे दिखाई नहीं दे रहा था, सतगुरु ने मेरी आँखों को खोला और मुझे सत्य दिखाया, सत्य का दर्शन करवाने वाले ऐसे संत की महिमा अनंत और अपार है।</a:t>
            </a:r>
            <a:endParaRPr lang="en-US" sz="3000" dirty="0">
              <a:solidFill>
                <a:srgbClr val="00206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err="1" smtClean="0">
                <a:solidFill>
                  <a:srgbClr val="0307BD"/>
                </a:solidFill>
                <a:latin typeface="Kruti Dev 010" pitchFamily="2" charset="0"/>
              </a:rPr>
              <a:t>lar</a:t>
            </a:r>
            <a:r>
              <a:rPr lang="en-US" sz="5400" b="1" dirty="0" smtClean="0">
                <a:solidFill>
                  <a:srgbClr val="0307BD"/>
                </a:solidFill>
                <a:latin typeface="Kruti Dev 010" pitchFamily="2" charset="0"/>
              </a:rPr>
              <a:t> </a:t>
            </a:r>
            <a:r>
              <a:rPr lang="en-US" sz="5400" b="1" dirty="0" err="1" smtClean="0">
                <a:solidFill>
                  <a:srgbClr val="0307BD"/>
                </a:solidFill>
                <a:latin typeface="Kruti Dev 010" pitchFamily="2" charset="0"/>
              </a:rPr>
              <a:t>dchj</a:t>
            </a:r>
            <a:r>
              <a:rPr lang="en-US" sz="5400" b="1" dirty="0" smtClean="0">
                <a:solidFill>
                  <a:srgbClr val="0307BD"/>
                </a:solidFill>
                <a:latin typeface="Kruti Dev 010" pitchFamily="2" charset="0"/>
              </a:rPr>
              <a:t> dh </a:t>
            </a:r>
            <a:r>
              <a:rPr lang="en-US" sz="5400" b="1" dirty="0" err="1" smtClean="0">
                <a:solidFill>
                  <a:srgbClr val="0307BD"/>
                </a:solidFill>
                <a:latin typeface="Kruti Dev 010" pitchFamily="2" charset="0"/>
              </a:rPr>
              <a:t>xq</a:t>
            </a:r>
            <a:r>
              <a:rPr lang="en-US" sz="5400" b="1" dirty="0" smtClean="0">
                <a:solidFill>
                  <a:srgbClr val="0307BD"/>
                </a:solidFill>
                <a:latin typeface="Kruti Dev 010" pitchFamily="2" charset="0"/>
              </a:rPr>
              <a:t># dh </a:t>
            </a:r>
            <a:r>
              <a:rPr lang="en-US" sz="5400" b="1" dirty="0" err="1" smtClean="0">
                <a:solidFill>
                  <a:srgbClr val="0307BD"/>
                </a:solidFill>
                <a:latin typeface="Kruti Dev 010" pitchFamily="2" charset="0"/>
              </a:rPr>
              <a:t>egRrk</a:t>
            </a:r>
            <a:endParaRPr lang="en-US" sz="5400" dirty="0"/>
          </a:p>
        </p:txBody>
      </p:sp>
      <p:sp>
        <p:nvSpPr>
          <p:cNvPr id="3" name="Content Placeholder 2"/>
          <p:cNvSpPr>
            <a:spLocks noGrp="1"/>
          </p:cNvSpPr>
          <p:nvPr>
            <p:ph idx="1"/>
          </p:nvPr>
        </p:nvSpPr>
        <p:spPr/>
        <p:txBody>
          <a:bodyPr>
            <a:normAutofit lnSpcReduction="10000"/>
          </a:bodyPr>
          <a:lstStyle/>
          <a:p>
            <a:pPr algn="ctr">
              <a:buNone/>
            </a:pPr>
            <a:r>
              <a:rPr lang="en-US" dirty="0" smtClean="0">
                <a:solidFill>
                  <a:srgbClr val="FF0000"/>
                </a:solidFill>
              </a:rPr>
              <a:t>     “</a:t>
            </a:r>
            <a:r>
              <a:rPr lang="hi-IN" sz="2800" dirty="0" smtClean="0">
                <a:solidFill>
                  <a:srgbClr val="FF0000"/>
                </a:solidFill>
              </a:rPr>
              <a:t>गुरु </a:t>
            </a:r>
            <a:r>
              <a:rPr lang="hi-IN" sz="2800" dirty="0">
                <a:solidFill>
                  <a:srgbClr val="FF0000"/>
                </a:solidFill>
              </a:rPr>
              <a:t>गोविन्द दोऊ खड़े , काके लागू पाय |</a:t>
            </a:r>
            <a:r>
              <a:rPr lang="hi-IN" sz="2800" dirty="0" smtClean="0">
                <a:solidFill>
                  <a:srgbClr val="FF0000"/>
                </a:solidFill>
              </a:rPr>
              <a:t/>
            </a:r>
            <a:br>
              <a:rPr lang="hi-IN" sz="2800" dirty="0" smtClean="0">
                <a:solidFill>
                  <a:srgbClr val="FF0000"/>
                </a:solidFill>
              </a:rPr>
            </a:br>
            <a:r>
              <a:rPr lang="hi-IN" sz="2800" dirty="0" smtClean="0">
                <a:solidFill>
                  <a:srgbClr val="FF0000"/>
                </a:solidFill>
              </a:rPr>
              <a:t>बलिहारी </a:t>
            </a:r>
            <a:r>
              <a:rPr lang="hi-IN" sz="2800" dirty="0">
                <a:solidFill>
                  <a:srgbClr val="FF0000"/>
                </a:solidFill>
              </a:rPr>
              <a:t>गुरु आपने , गोविन्द दियो बताय </a:t>
            </a:r>
            <a:r>
              <a:rPr lang="hi-IN" sz="2800" dirty="0" smtClean="0">
                <a:solidFill>
                  <a:srgbClr val="FF0000"/>
                </a:solidFill>
              </a:rPr>
              <a:t>||</a:t>
            </a:r>
            <a:r>
              <a:rPr lang="en-US" sz="2800" dirty="0" smtClean="0">
                <a:solidFill>
                  <a:srgbClr val="FF0000"/>
                </a:solidFill>
              </a:rPr>
              <a:t>”</a:t>
            </a:r>
          </a:p>
          <a:p>
            <a:pPr algn="just">
              <a:lnSpc>
                <a:spcPct val="150000"/>
              </a:lnSpc>
              <a:buNone/>
            </a:pPr>
            <a:r>
              <a:rPr lang="en-US" sz="2600" dirty="0" smtClean="0">
                <a:solidFill>
                  <a:srgbClr val="002060"/>
                </a:solidFill>
              </a:rPr>
              <a:t>              </a:t>
            </a:r>
            <a:r>
              <a:rPr lang="hi-IN" sz="2600" dirty="0" smtClean="0">
                <a:solidFill>
                  <a:srgbClr val="002060"/>
                </a:solidFill>
              </a:rPr>
              <a:t>इस </a:t>
            </a:r>
            <a:r>
              <a:rPr lang="hi-IN" sz="2600" dirty="0">
                <a:solidFill>
                  <a:srgbClr val="002060"/>
                </a:solidFill>
              </a:rPr>
              <a:t>दोहे से तात्पर्य है कि गुरु और भगवान दोनों ही मेरे सम्मुख खड़े है, परन्तु गुरु ने ईश्वर को जानने का मार्ग दिखा दिया है</a:t>
            </a:r>
            <a:r>
              <a:rPr lang="hi-IN" sz="2600" dirty="0" smtClean="0">
                <a:solidFill>
                  <a:srgbClr val="002060"/>
                </a:solidFill>
              </a:rPr>
              <a:t>।</a:t>
            </a:r>
            <a:r>
              <a:rPr lang="en-US" sz="2600" dirty="0" smtClean="0">
                <a:solidFill>
                  <a:srgbClr val="002060"/>
                </a:solidFill>
              </a:rPr>
              <a:t> </a:t>
            </a:r>
            <a:r>
              <a:rPr lang="hi-IN" sz="2600" dirty="0" smtClean="0">
                <a:solidFill>
                  <a:srgbClr val="002060"/>
                </a:solidFill>
              </a:rPr>
              <a:t>कहने </a:t>
            </a:r>
            <a:r>
              <a:rPr lang="hi-IN" sz="2600" dirty="0">
                <a:solidFill>
                  <a:srgbClr val="002060"/>
                </a:solidFill>
              </a:rPr>
              <a:t>का भाव यह है कि जब आपके समक्ष गुरु और ईश्वर दोनों विधमान हो तो पहले गुरु के चरणों में अपना शीश झुकाना चाहिए, क्योंकि गुरु ने ही हमें भगवान के पास पहुँचने का ज्ञान प्रदान किया है।</a:t>
            </a:r>
          </a:p>
          <a:p>
            <a:pPr algn="ctr">
              <a:buNone/>
            </a:pPr>
            <a:endParaRPr lang="en-US" sz="2800" dirty="0">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err="1">
                <a:solidFill>
                  <a:srgbClr val="0307BD"/>
                </a:solidFill>
                <a:latin typeface="Kruti Dev 010" pitchFamily="2" charset="0"/>
              </a:rPr>
              <a:t>d</a:t>
            </a:r>
            <a:r>
              <a:rPr lang="en-US" sz="5400" b="1" dirty="0" err="1" smtClean="0">
                <a:solidFill>
                  <a:srgbClr val="0307BD"/>
                </a:solidFill>
                <a:latin typeface="Kruti Dev 010" pitchFamily="2" charset="0"/>
              </a:rPr>
              <a:t>chj</a:t>
            </a:r>
            <a:r>
              <a:rPr lang="en-US" sz="5400" b="1" dirty="0" smtClean="0">
                <a:solidFill>
                  <a:srgbClr val="0307BD"/>
                </a:solidFill>
                <a:latin typeface="Kruti Dev 010" pitchFamily="2" charset="0"/>
              </a:rPr>
              <a:t> dh </a:t>
            </a:r>
            <a:r>
              <a:rPr lang="en-US" sz="5400" b="1" dirty="0" err="1" smtClean="0">
                <a:solidFill>
                  <a:srgbClr val="0307BD"/>
                </a:solidFill>
                <a:latin typeface="Kruti Dev 010" pitchFamily="2" charset="0"/>
              </a:rPr>
              <a:t>ukeLej.k</a:t>
            </a:r>
            <a:r>
              <a:rPr lang="en-US" sz="5400" b="1" dirty="0" smtClean="0">
                <a:solidFill>
                  <a:srgbClr val="0307BD"/>
                </a:solidFill>
                <a:latin typeface="Kruti Dev 010" pitchFamily="2" charset="0"/>
              </a:rPr>
              <a:t> dh </a:t>
            </a:r>
            <a:r>
              <a:rPr lang="en-US" sz="5400" b="1" dirty="0" err="1" smtClean="0">
                <a:solidFill>
                  <a:srgbClr val="0307BD"/>
                </a:solidFill>
                <a:latin typeface="Kruti Dev 010" pitchFamily="2" charset="0"/>
              </a:rPr>
              <a:t>egRrk</a:t>
            </a:r>
            <a:endParaRPr lang="en-US" sz="5400" b="1" dirty="0">
              <a:solidFill>
                <a:srgbClr val="0307BD"/>
              </a:solidFill>
              <a:latin typeface="Kruti Dev 010" pitchFamily="2" charset="0"/>
            </a:endParaRPr>
          </a:p>
        </p:txBody>
      </p:sp>
      <p:sp>
        <p:nvSpPr>
          <p:cNvPr id="3" name="Content Placeholder 2"/>
          <p:cNvSpPr>
            <a:spLocks noGrp="1"/>
          </p:cNvSpPr>
          <p:nvPr>
            <p:ph idx="1"/>
          </p:nvPr>
        </p:nvSpPr>
        <p:spPr>
          <a:xfrm>
            <a:off x="457200" y="1447800"/>
            <a:ext cx="8229600" cy="5029200"/>
          </a:xfrm>
        </p:spPr>
        <p:txBody>
          <a:bodyPr>
            <a:normAutofit fontScale="47500" lnSpcReduction="20000"/>
          </a:bodyPr>
          <a:lstStyle/>
          <a:p>
            <a:pPr algn="ctr">
              <a:buNone/>
            </a:pPr>
            <a:r>
              <a:rPr lang="en-US" sz="5100" dirty="0" smtClean="0">
                <a:solidFill>
                  <a:srgbClr val="FF0000"/>
                </a:solidFill>
              </a:rPr>
              <a:t>“</a:t>
            </a:r>
            <a:r>
              <a:rPr lang="hi-IN" sz="5100" dirty="0" smtClean="0">
                <a:solidFill>
                  <a:srgbClr val="FF0000"/>
                </a:solidFill>
              </a:rPr>
              <a:t>चिंता </a:t>
            </a:r>
            <a:r>
              <a:rPr lang="hi-IN" sz="5100" dirty="0">
                <a:solidFill>
                  <a:srgbClr val="FF0000"/>
                </a:solidFill>
              </a:rPr>
              <a:t>तौ हरि नाँव की, और न चिंता दास।</a:t>
            </a:r>
          </a:p>
          <a:p>
            <a:pPr algn="ctr">
              <a:buNone/>
            </a:pPr>
            <a:r>
              <a:rPr lang="hi-IN" sz="5100" dirty="0">
                <a:solidFill>
                  <a:srgbClr val="FF0000"/>
                </a:solidFill>
              </a:rPr>
              <a:t>जे कुछ चितवै राम बिन, सोइ काल की पास</a:t>
            </a:r>
            <a:r>
              <a:rPr lang="hi-IN" sz="5100" dirty="0" smtClean="0">
                <a:solidFill>
                  <a:srgbClr val="FF0000"/>
                </a:solidFill>
              </a:rPr>
              <a:t>॥</a:t>
            </a:r>
            <a:r>
              <a:rPr lang="en-US" sz="5100" dirty="0" smtClean="0">
                <a:solidFill>
                  <a:srgbClr val="FF0000"/>
                </a:solidFill>
              </a:rPr>
              <a:t>”</a:t>
            </a:r>
            <a:endParaRPr lang="hi-IN" sz="5100" dirty="0">
              <a:solidFill>
                <a:srgbClr val="FF0000"/>
              </a:solidFill>
            </a:endParaRPr>
          </a:p>
          <a:p>
            <a:pPr algn="just">
              <a:lnSpc>
                <a:spcPct val="170000"/>
              </a:lnSpc>
              <a:buNone/>
            </a:pPr>
            <a:r>
              <a:rPr lang="hi-IN" dirty="0" smtClean="0"/>
              <a:t/>
            </a:r>
            <a:br>
              <a:rPr lang="hi-IN" dirty="0" smtClean="0"/>
            </a:br>
            <a:r>
              <a:rPr lang="en-US" sz="4000" dirty="0" smtClean="0">
                <a:solidFill>
                  <a:srgbClr val="002060"/>
                </a:solidFill>
              </a:rPr>
              <a:t>          </a:t>
            </a:r>
            <a:r>
              <a:rPr lang="hi-IN" sz="4000" dirty="0" smtClean="0">
                <a:solidFill>
                  <a:srgbClr val="002060"/>
                </a:solidFill>
              </a:rPr>
              <a:t>प्रस्तुत </a:t>
            </a:r>
            <a:r>
              <a:rPr lang="hi-IN" sz="4000" dirty="0">
                <a:solidFill>
                  <a:srgbClr val="002060"/>
                </a:solidFill>
              </a:rPr>
              <a:t>दोहे में कबीरदास जी का कहना है कि राम भक्त साधक को यदि चिंता है तो वह केवल मालिक की है, ईश्वर की है अर्थात् राम की है। यहां राम से आशय निर्गुण पूर्ण परम् ब्रह्म से है। वह ब्रह्म जो सम्पूर्ण ब्रह्माण्ड का रचयिता है और ब्रह्माण्ड का स्वामी है। मालिक की चिंता कैसी ? अर्थात जो सबका मालिक हो, सभी का पालनहार हो उसकी चिंता कैसी? मालिक की चिंता से आशय है भक्ति से। कबीरदास जी कहते हैं यह मानव जीवन अनेकों योनियों के भोगने के उपरान्त मिला है। मानव ही सृष्टि का एक ऐसा प्राणी है जिसके पास समझ है। </a:t>
            </a:r>
            <a:endParaRPr lang="en-US" sz="4000" dirty="0">
              <a:solidFill>
                <a:srgbClr val="00206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err="1" smtClean="0">
                <a:solidFill>
                  <a:srgbClr val="0307BD"/>
                </a:solidFill>
                <a:latin typeface="Kruti Dev 010" pitchFamily="2" charset="0"/>
              </a:rPr>
              <a:t>dchj</a:t>
            </a:r>
            <a:r>
              <a:rPr lang="en-US" sz="5400" b="1" dirty="0" smtClean="0">
                <a:solidFill>
                  <a:srgbClr val="0307BD"/>
                </a:solidFill>
                <a:latin typeface="Kruti Dev 010" pitchFamily="2" charset="0"/>
              </a:rPr>
              <a:t> dh </a:t>
            </a:r>
            <a:r>
              <a:rPr lang="en-US" sz="5400" b="1" dirty="0" err="1" smtClean="0">
                <a:solidFill>
                  <a:srgbClr val="0307BD"/>
                </a:solidFill>
                <a:latin typeface="Kruti Dev 010" pitchFamily="2" charset="0"/>
              </a:rPr>
              <a:t>ukeLej.k</a:t>
            </a:r>
            <a:r>
              <a:rPr lang="en-US" sz="5400" b="1" dirty="0" smtClean="0">
                <a:solidFill>
                  <a:srgbClr val="0307BD"/>
                </a:solidFill>
                <a:latin typeface="Kruti Dev 010" pitchFamily="2" charset="0"/>
              </a:rPr>
              <a:t> dh </a:t>
            </a:r>
            <a:r>
              <a:rPr lang="en-US" sz="5400" b="1" dirty="0" err="1" smtClean="0">
                <a:solidFill>
                  <a:srgbClr val="0307BD"/>
                </a:solidFill>
                <a:latin typeface="Kruti Dev 010" pitchFamily="2" charset="0"/>
              </a:rPr>
              <a:t>egRrk</a:t>
            </a:r>
            <a:endParaRPr lang="en-US" sz="5400" dirty="0"/>
          </a:p>
        </p:txBody>
      </p:sp>
      <p:sp>
        <p:nvSpPr>
          <p:cNvPr id="3" name="Content Placeholder 2"/>
          <p:cNvSpPr>
            <a:spLocks noGrp="1"/>
          </p:cNvSpPr>
          <p:nvPr>
            <p:ph idx="1"/>
          </p:nvPr>
        </p:nvSpPr>
        <p:spPr/>
        <p:txBody>
          <a:bodyPr>
            <a:normAutofit/>
          </a:bodyPr>
          <a:lstStyle/>
          <a:p>
            <a:pPr algn="ctr">
              <a:buNone/>
            </a:pPr>
            <a:r>
              <a:rPr lang="en-US" sz="2800" b="1" dirty="0" smtClean="0">
                <a:solidFill>
                  <a:srgbClr val="FF0000"/>
                </a:solidFill>
              </a:rPr>
              <a:t>“</a:t>
            </a:r>
            <a:r>
              <a:rPr lang="hi-IN" sz="2800" b="1" dirty="0" smtClean="0">
                <a:solidFill>
                  <a:srgbClr val="FF0000"/>
                </a:solidFill>
              </a:rPr>
              <a:t>पंच </a:t>
            </a:r>
            <a:r>
              <a:rPr lang="hi-IN" sz="2800" b="1" dirty="0">
                <a:solidFill>
                  <a:srgbClr val="FF0000"/>
                </a:solidFill>
              </a:rPr>
              <a:t>सँगी पिव पिव करै, छठा जू सुमिरे मन।</a:t>
            </a:r>
            <a:br>
              <a:rPr lang="hi-IN" sz="2800" b="1" dirty="0">
                <a:solidFill>
                  <a:srgbClr val="FF0000"/>
                </a:solidFill>
              </a:rPr>
            </a:br>
            <a:r>
              <a:rPr lang="hi-IN" sz="2800" b="1" dirty="0">
                <a:solidFill>
                  <a:srgbClr val="FF0000"/>
                </a:solidFill>
              </a:rPr>
              <a:t>आई सूति कबीर की, पाया राम </a:t>
            </a:r>
            <a:r>
              <a:rPr lang="hi-IN" sz="2800" b="1" dirty="0" smtClean="0">
                <a:solidFill>
                  <a:srgbClr val="FF0000"/>
                </a:solidFill>
              </a:rPr>
              <a:t>रतन</a:t>
            </a:r>
            <a:r>
              <a:rPr lang="en-US" sz="2800" b="1" dirty="0" smtClean="0">
                <a:solidFill>
                  <a:srgbClr val="FF0000"/>
                </a:solidFill>
              </a:rPr>
              <a:t>”</a:t>
            </a:r>
          </a:p>
          <a:p>
            <a:pPr algn="just">
              <a:buNone/>
            </a:pPr>
            <a:r>
              <a:rPr lang="en-US" sz="2800" dirty="0" smtClean="0">
                <a:solidFill>
                  <a:srgbClr val="002060"/>
                </a:solidFill>
              </a:rPr>
              <a:t>               </a:t>
            </a:r>
            <a:r>
              <a:rPr lang="hi-IN" sz="2800" dirty="0" smtClean="0">
                <a:solidFill>
                  <a:srgbClr val="002060"/>
                </a:solidFill>
              </a:rPr>
              <a:t>गुरु </a:t>
            </a:r>
            <a:r>
              <a:rPr lang="hi-IN" sz="2800" dirty="0">
                <a:solidFill>
                  <a:srgbClr val="002060"/>
                </a:solidFill>
              </a:rPr>
              <a:t>की कृपा के फलस्वरूप साधक को राम नाम की सुध आई है और उसे राम नाम रूपी रतन प्राप्त हो गया है। पाँचों इन्द्रीओं से भाव है की जीवात्मा पूर्ण रूप से राम मय हो गई है। भक्ति की यह अवस्था चैतन्य रूप (समाधि) में है जहाँ अन्य किसी विषय का कोई बोध नहीं रहता है। सूती से आशय ध्यान की चरम अवस्था से है।</a:t>
            </a:r>
            <a:endParaRPr lang="en-US" sz="2800"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err="1">
                <a:solidFill>
                  <a:srgbClr val="0307BD"/>
                </a:solidFill>
                <a:latin typeface="Kruti Dev 010" pitchFamily="2" charset="0"/>
              </a:rPr>
              <a:t>d</a:t>
            </a:r>
            <a:r>
              <a:rPr lang="en-US" sz="5400" b="1" dirty="0" err="1" smtClean="0">
                <a:solidFill>
                  <a:srgbClr val="0307BD"/>
                </a:solidFill>
                <a:latin typeface="Kruti Dev 010" pitchFamily="2" charset="0"/>
              </a:rPr>
              <a:t>chj</a:t>
            </a:r>
            <a:r>
              <a:rPr lang="en-US" sz="5400" b="1" dirty="0" smtClean="0">
                <a:solidFill>
                  <a:srgbClr val="0307BD"/>
                </a:solidFill>
                <a:latin typeface="Kruti Dev 010" pitchFamily="2" charset="0"/>
              </a:rPr>
              <a:t> dh </a:t>
            </a:r>
            <a:r>
              <a:rPr lang="en-US" sz="5400" b="1" dirty="0" err="1" smtClean="0">
                <a:solidFill>
                  <a:srgbClr val="0307BD"/>
                </a:solidFill>
                <a:latin typeface="Kruti Dev 010" pitchFamily="2" charset="0"/>
              </a:rPr>
              <a:t>fojg</a:t>
            </a:r>
            <a:r>
              <a:rPr lang="en-US" sz="5400" b="1" dirty="0" smtClean="0">
                <a:solidFill>
                  <a:srgbClr val="0307BD"/>
                </a:solidFill>
                <a:latin typeface="Kruti Dev 010" pitchFamily="2" charset="0"/>
              </a:rPr>
              <a:t> dh </a:t>
            </a:r>
            <a:r>
              <a:rPr lang="en-US" sz="5400" b="1" dirty="0" err="1" smtClean="0">
                <a:solidFill>
                  <a:srgbClr val="0307BD"/>
                </a:solidFill>
                <a:latin typeface="Kruti Dev 010" pitchFamily="2" charset="0"/>
              </a:rPr>
              <a:t>Hkkouk</a:t>
            </a:r>
            <a:endParaRPr lang="en-US" sz="5400" b="1" dirty="0">
              <a:solidFill>
                <a:srgbClr val="0307BD"/>
              </a:solidFill>
              <a:latin typeface="Kruti Dev 010" pitchFamily="2" charset="0"/>
            </a:endParaRPr>
          </a:p>
        </p:txBody>
      </p:sp>
      <p:sp>
        <p:nvSpPr>
          <p:cNvPr id="3" name="Content Placeholder 2"/>
          <p:cNvSpPr>
            <a:spLocks noGrp="1"/>
          </p:cNvSpPr>
          <p:nvPr>
            <p:ph idx="1"/>
          </p:nvPr>
        </p:nvSpPr>
        <p:spPr/>
        <p:txBody>
          <a:bodyPr>
            <a:normAutofit fontScale="92500" lnSpcReduction="10000"/>
          </a:bodyPr>
          <a:lstStyle/>
          <a:p>
            <a:pPr algn="ctr">
              <a:buNone/>
            </a:pPr>
            <a:r>
              <a:rPr lang="en-US" sz="2800" b="1" dirty="0" smtClean="0"/>
              <a:t> </a:t>
            </a:r>
            <a:r>
              <a:rPr lang="en-US" sz="2800" b="1" dirty="0" smtClean="0">
                <a:solidFill>
                  <a:srgbClr val="FF0000"/>
                </a:solidFill>
              </a:rPr>
              <a:t>“ </a:t>
            </a:r>
            <a:r>
              <a:rPr lang="hi-IN" sz="2800" b="1" dirty="0" smtClean="0">
                <a:solidFill>
                  <a:srgbClr val="FF0000"/>
                </a:solidFill>
              </a:rPr>
              <a:t>बिरहनि </a:t>
            </a:r>
            <a:r>
              <a:rPr lang="hi-IN" sz="2800" b="1" dirty="0">
                <a:solidFill>
                  <a:srgbClr val="FF0000"/>
                </a:solidFill>
              </a:rPr>
              <a:t>ऊभी पंथ सिरि, पंथी बूझै धाइ।</a:t>
            </a:r>
            <a:br>
              <a:rPr lang="hi-IN" sz="2800" b="1" dirty="0">
                <a:solidFill>
                  <a:srgbClr val="FF0000"/>
                </a:solidFill>
              </a:rPr>
            </a:br>
            <a:r>
              <a:rPr lang="hi-IN" sz="2800" b="1" dirty="0">
                <a:solidFill>
                  <a:srgbClr val="FF0000"/>
                </a:solidFill>
              </a:rPr>
              <a:t>एक सबद कहि पीव का, </a:t>
            </a:r>
            <a:r>
              <a:rPr lang="hi-IN" sz="2800" b="1" dirty="0" smtClean="0">
                <a:solidFill>
                  <a:srgbClr val="FF0000"/>
                </a:solidFill>
              </a:rPr>
              <a:t>कब </a:t>
            </a:r>
            <a:r>
              <a:rPr lang="hi-IN" sz="2800" b="1" dirty="0">
                <a:solidFill>
                  <a:srgbClr val="FF0000"/>
                </a:solidFill>
              </a:rPr>
              <a:t>रे मिलैगे आइ</a:t>
            </a:r>
            <a:r>
              <a:rPr lang="hi-IN" sz="2800" b="1" dirty="0" smtClean="0">
                <a:solidFill>
                  <a:srgbClr val="FF0000"/>
                </a:solidFill>
              </a:rPr>
              <a:t>।</a:t>
            </a:r>
            <a:r>
              <a:rPr lang="en-US" sz="2800" b="1" dirty="0" smtClean="0">
                <a:solidFill>
                  <a:srgbClr val="FF0000"/>
                </a:solidFill>
              </a:rPr>
              <a:t>”</a:t>
            </a:r>
          </a:p>
          <a:p>
            <a:pPr algn="just">
              <a:lnSpc>
                <a:spcPct val="150000"/>
              </a:lnSpc>
              <a:buNone/>
            </a:pPr>
            <a:r>
              <a:rPr lang="en-US" sz="2800" b="1" dirty="0" smtClean="0">
                <a:solidFill>
                  <a:srgbClr val="002060"/>
                </a:solidFill>
              </a:rPr>
              <a:t>               </a:t>
            </a:r>
            <a:r>
              <a:rPr lang="hi-IN" sz="2800" b="1" dirty="0" smtClean="0">
                <a:solidFill>
                  <a:srgbClr val="002060"/>
                </a:solidFill>
              </a:rPr>
              <a:t>जीवात्मा </a:t>
            </a:r>
            <a:r>
              <a:rPr lang="hi-IN" sz="2800" b="1" dirty="0">
                <a:solidFill>
                  <a:srgbClr val="002060"/>
                </a:solidFill>
              </a:rPr>
              <a:t>ईश्वर से बिछड़ चुकी है और विरह में जलते हुए वह रास्ते पर खड़ी होकर व्याकुलता से राह देख रही है। विरह में दग्ध आत्मा आते जाते पथिकों से दौड़कर अपने प्रियतम का हाल पूछती है और वह यह अपेक्षा करती है की कोई उनको कम से कम एक शब्द ही प्रियतम के विषय में बता दे।</a:t>
            </a:r>
            <a:r>
              <a:rPr lang="hi-IN" sz="2800" b="1" dirty="0"/>
              <a:t> </a:t>
            </a:r>
            <a:endParaRPr lang="en-US" sz="28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err="1" smtClean="0">
                <a:solidFill>
                  <a:srgbClr val="0307BD"/>
                </a:solidFill>
                <a:latin typeface="Kruti Dev 010" pitchFamily="2" charset="0"/>
              </a:rPr>
              <a:t>dchj</a:t>
            </a:r>
            <a:r>
              <a:rPr lang="en-US" sz="5400" b="1" dirty="0" smtClean="0">
                <a:solidFill>
                  <a:srgbClr val="0307BD"/>
                </a:solidFill>
                <a:latin typeface="Kruti Dev 010" pitchFamily="2" charset="0"/>
              </a:rPr>
              <a:t> dh </a:t>
            </a:r>
            <a:r>
              <a:rPr lang="en-US" sz="5400" b="1" dirty="0" err="1" smtClean="0">
                <a:solidFill>
                  <a:srgbClr val="0307BD"/>
                </a:solidFill>
                <a:latin typeface="Kruti Dev 010" pitchFamily="2" charset="0"/>
              </a:rPr>
              <a:t>fojg</a:t>
            </a:r>
            <a:r>
              <a:rPr lang="en-US" sz="5400" b="1" dirty="0" smtClean="0">
                <a:solidFill>
                  <a:srgbClr val="0307BD"/>
                </a:solidFill>
                <a:latin typeface="Kruti Dev 010" pitchFamily="2" charset="0"/>
              </a:rPr>
              <a:t> dh </a:t>
            </a:r>
            <a:r>
              <a:rPr lang="en-US" sz="5400" b="1" dirty="0" err="1" smtClean="0">
                <a:solidFill>
                  <a:srgbClr val="0307BD"/>
                </a:solidFill>
                <a:latin typeface="Kruti Dev 010" pitchFamily="2" charset="0"/>
              </a:rPr>
              <a:t>Hkkouk</a:t>
            </a:r>
            <a:endParaRPr lang="en-US" sz="5400" dirty="0"/>
          </a:p>
        </p:txBody>
      </p:sp>
      <p:sp>
        <p:nvSpPr>
          <p:cNvPr id="3" name="Content Placeholder 2"/>
          <p:cNvSpPr>
            <a:spLocks noGrp="1"/>
          </p:cNvSpPr>
          <p:nvPr>
            <p:ph idx="1"/>
          </p:nvPr>
        </p:nvSpPr>
        <p:spPr/>
        <p:txBody>
          <a:bodyPr>
            <a:normAutofit fontScale="85000" lnSpcReduction="20000"/>
          </a:bodyPr>
          <a:lstStyle/>
          <a:p>
            <a:pPr algn="ctr">
              <a:buNone/>
            </a:pPr>
            <a:r>
              <a:rPr lang="en-US" sz="2800" b="1" dirty="0" smtClean="0">
                <a:solidFill>
                  <a:srgbClr val="FF0000"/>
                </a:solidFill>
              </a:rPr>
              <a:t>“</a:t>
            </a:r>
            <a:r>
              <a:rPr lang="hi-IN" sz="2800" b="1" dirty="0" smtClean="0">
                <a:solidFill>
                  <a:srgbClr val="FF0000"/>
                </a:solidFill>
              </a:rPr>
              <a:t>बहुत </a:t>
            </a:r>
            <a:r>
              <a:rPr lang="hi-IN" sz="2800" b="1" dirty="0">
                <a:solidFill>
                  <a:srgbClr val="FF0000"/>
                </a:solidFill>
              </a:rPr>
              <a:t>दिनन की जोवती, बाट तुम्हारी राम।</a:t>
            </a:r>
            <a:br>
              <a:rPr lang="hi-IN" sz="2800" b="1" dirty="0">
                <a:solidFill>
                  <a:srgbClr val="FF0000"/>
                </a:solidFill>
              </a:rPr>
            </a:br>
            <a:r>
              <a:rPr lang="hi-IN" sz="2800" b="1" dirty="0">
                <a:solidFill>
                  <a:srgbClr val="FF0000"/>
                </a:solidFill>
              </a:rPr>
              <a:t>जिव </a:t>
            </a:r>
            <a:r>
              <a:rPr lang="hi-IN" sz="2800" b="1" dirty="0" smtClean="0">
                <a:solidFill>
                  <a:srgbClr val="FF0000"/>
                </a:solidFill>
              </a:rPr>
              <a:t>तरसै </a:t>
            </a:r>
            <a:r>
              <a:rPr lang="hi-IN" sz="2800" b="1" dirty="0">
                <a:solidFill>
                  <a:srgbClr val="FF0000"/>
                </a:solidFill>
              </a:rPr>
              <a:t>तुझ मिलन कें, मनि नाहीं विश्राम</a:t>
            </a:r>
            <a:r>
              <a:rPr lang="hi-IN" sz="2800" b="1" dirty="0" smtClean="0">
                <a:solidFill>
                  <a:srgbClr val="FF0000"/>
                </a:solidFill>
              </a:rPr>
              <a:t>।।</a:t>
            </a:r>
            <a:r>
              <a:rPr lang="en-US" sz="2800" b="1" dirty="0" smtClean="0">
                <a:solidFill>
                  <a:srgbClr val="FF0000"/>
                </a:solidFill>
              </a:rPr>
              <a:t>”</a:t>
            </a:r>
          </a:p>
          <a:p>
            <a:pPr algn="just">
              <a:buNone/>
            </a:pPr>
            <a:r>
              <a:rPr lang="en-US" sz="2800" dirty="0" smtClean="0">
                <a:solidFill>
                  <a:srgbClr val="002060"/>
                </a:solidFill>
              </a:rPr>
              <a:t>                </a:t>
            </a:r>
            <a:r>
              <a:rPr lang="hi-IN" sz="2800" dirty="0" smtClean="0">
                <a:solidFill>
                  <a:srgbClr val="002060"/>
                </a:solidFill>
              </a:rPr>
              <a:t>जीवात्मा </a:t>
            </a:r>
            <a:r>
              <a:rPr lang="hi-IN" sz="2800" dirty="0">
                <a:solidFill>
                  <a:srgbClr val="002060"/>
                </a:solidFill>
              </a:rPr>
              <a:t>पूर्ण परम ब्रह्म से मिलने को व्याकुल है और विरह में तड़प रही है. वह हरी से करूँण पुकार करती है की उसे राह देखते देखते बहुत दिन बीत गए हैं/ बहुत वक्त हो गया </a:t>
            </a:r>
            <a:r>
              <a:rPr lang="hi-IN" sz="2800" dirty="0" smtClean="0">
                <a:solidFill>
                  <a:srgbClr val="002060"/>
                </a:solidFill>
              </a:rPr>
              <a:t>है</a:t>
            </a:r>
            <a:r>
              <a:rPr lang="en-US" sz="2800" dirty="0" smtClean="0">
                <a:solidFill>
                  <a:srgbClr val="002060"/>
                </a:solidFill>
              </a:rPr>
              <a:t> I</a:t>
            </a:r>
            <a:r>
              <a:rPr lang="hi-IN" sz="2800" dirty="0" smtClean="0">
                <a:solidFill>
                  <a:srgbClr val="002060"/>
                </a:solidFill>
              </a:rPr>
              <a:t> </a:t>
            </a:r>
            <a:r>
              <a:rPr lang="hi-IN" sz="2800" dirty="0">
                <a:solidFill>
                  <a:srgbClr val="002060"/>
                </a:solidFill>
              </a:rPr>
              <a:t>यह आत्मा आपसे मिलने को तरस रही है और मन में विश्राम नहीं </a:t>
            </a:r>
            <a:r>
              <a:rPr lang="hi-IN" sz="2800" dirty="0" smtClean="0">
                <a:solidFill>
                  <a:srgbClr val="002060"/>
                </a:solidFill>
              </a:rPr>
              <a:t>है</a:t>
            </a:r>
            <a:r>
              <a:rPr lang="en-US" sz="2800" dirty="0" smtClean="0">
                <a:solidFill>
                  <a:srgbClr val="002060"/>
                </a:solidFill>
              </a:rPr>
              <a:t> I</a:t>
            </a:r>
            <a:r>
              <a:rPr lang="hi-IN" sz="2800" dirty="0" smtClean="0">
                <a:solidFill>
                  <a:srgbClr val="002060"/>
                </a:solidFill>
              </a:rPr>
              <a:t> </a:t>
            </a:r>
            <a:r>
              <a:rPr lang="hi-IN" sz="2800" dirty="0">
                <a:solidFill>
                  <a:srgbClr val="002060"/>
                </a:solidFill>
              </a:rPr>
              <a:t>जीवात्मा को तभी विश्राम मिलेगा जब उसका  मिलन पूर्ण परम ब्रह्म से </a:t>
            </a:r>
            <a:r>
              <a:rPr lang="hi-IN" sz="2800" dirty="0" smtClean="0">
                <a:solidFill>
                  <a:srgbClr val="002060"/>
                </a:solidFill>
              </a:rPr>
              <a:t>होगा</a:t>
            </a:r>
            <a:r>
              <a:rPr lang="en-US" sz="2800" dirty="0" smtClean="0">
                <a:solidFill>
                  <a:srgbClr val="002060"/>
                </a:solidFill>
              </a:rPr>
              <a:t> I</a:t>
            </a:r>
            <a:r>
              <a:rPr lang="hi-IN" sz="2800" dirty="0" smtClean="0">
                <a:solidFill>
                  <a:srgbClr val="002060"/>
                </a:solidFill>
              </a:rPr>
              <a:t> </a:t>
            </a:r>
            <a:r>
              <a:rPr lang="hi-IN" sz="2800" dirty="0">
                <a:solidFill>
                  <a:srgbClr val="002060"/>
                </a:solidFill>
              </a:rPr>
              <a:t>जीवात्मा हरी से मिलने को व्याकुल है जो इस दोहे में वर्णन प्राप्त होता </a:t>
            </a:r>
            <a:r>
              <a:rPr lang="hi-IN" sz="2800" dirty="0" smtClean="0">
                <a:solidFill>
                  <a:srgbClr val="002060"/>
                </a:solidFill>
              </a:rPr>
              <a:t>है</a:t>
            </a:r>
            <a:r>
              <a:rPr lang="en-US" sz="2800" dirty="0" smtClean="0">
                <a:solidFill>
                  <a:srgbClr val="002060"/>
                </a:solidFill>
              </a:rPr>
              <a:t> I</a:t>
            </a:r>
            <a:r>
              <a:rPr lang="hi-IN" sz="2800" dirty="0" smtClean="0">
                <a:solidFill>
                  <a:srgbClr val="002060"/>
                </a:solidFill>
              </a:rPr>
              <a:t> </a:t>
            </a:r>
            <a:r>
              <a:rPr lang="hi-IN" sz="2800" dirty="0">
                <a:solidFill>
                  <a:srgbClr val="002060"/>
                </a:solidFill>
              </a:rPr>
              <a:t>आत्मा पूर्ण परमात्मा से मिलने को व्याकुल है जो चिरंतन </a:t>
            </a:r>
            <a:r>
              <a:rPr lang="hi-IN" sz="2800" dirty="0" smtClean="0">
                <a:solidFill>
                  <a:srgbClr val="002060"/>
                </a:solidFill>
              </a:rPr>
              <a:t>है</a:t>
            </a:r>
            <a:r>
              <a:rPr lang="en-US" sz="2800" dirty="0" smtClean="0">
                <a:solidFill>
                  <a:srgbClr val="002060"/>
                </a:solidFill>
              </a:rPr>
              <a:t> I</a:t>
            </a:r>
            <a:r>
              <a:rPr lang="hi-IN" sz="2800" dirty="0" smtClean="0">
                <a:solidFill>
                  <a:srgbClr val="002060"/>
                </a:solidFill>
              </a:rPr>
              <a:t> </a:t>
            </a:r>
            <a:r>
              <a:rPr lang="hi-IN" sz="2800" dirty="0">
                <a:solidFill>
                  <a:srgbClr val="002060"/>
                </a:solidFill>
              </a:rPr>
              <a:t>आत्मा  परमात्मा में एकाकार होने के लिए चिरकाल से व्याकुल </a:t>
            </a:r>
            <a:r>
              <a:rPr lang="hi-IN" sz="2800" dirty="0" smtClean="0">
                <a:solidFill>
                  <a:srgbClr val="002060"/>
                </a:solidFill>
              </a:rPr>
              <a:t>है</a:t>
            </a:r>
            <a:r>
              <a:rPr lang="en-US" sz="2800" dirty="0" smtClean="0">
                <a:solidFill>
                  <a:srgbClr val="002060"/>
                </a:solidFill>
              </a:rPr>
              <a:t> I</a:t>
            </a:r>
            <a:r>
              <a:rPr lang="hi-IN" sz="2800" dirty="0" smtClean="0">
                <a:solidFill>
                  <a:srgbClr val="002060"/>
                </a:solidFill>
              </a:rPr>
              <a:t> </a:t>
            </a:r>
            <a:r>
              <a:rPr lang="hi-IN" sz="2800" dirty="0">
                <a:solidFill>
                  <a:srgbClr val="002060"/>
                </a:solidFill>
              </a:rPr>
              <a:t>ऐसी स्थिति में वह इस जगत में स्वंय को बेचैन पाती </a:t>
            </a:r>
            <a:r>
              <a:rPr lang="hi-IN" sz="2800" dirty="0" smtClean="0">
                <a:solidFill>
                  <a:srgbClr val="002060"/>
                </a:solidFill>
              </a:rPr>
              <a:t>है</a:t>
            </a:r>
            <a:r>
              <a:rPr lang="en-US" sz="2800" dirty="0" smtClean="0">
                <a:solidFill>
                  <a:srgbClr val="002060"/>
                </a:solidFill>
              </a:rPr>
              <a:t> I</a:t>
            </a:r>
            <a:r>
              <a:rPr lang="hi-IN" sz="2800" dirty="0" smtClean="0">
                <a:solidFill>
                  <a:srgbClr val="002060"/>
                </a:solidFill>
              </a:rPr>
              <a:t> </a:t>
            </a:r>
            <a:r>
              <a:rPr lang="hi-IN" sz="2800" dirty="0">
                <a:solidFill>
                  <a:srgbClr val="002060"/>
                </a:solidFill>
              </a:rPr>
              <a:t>इस दोहे में स्वभावोक्ति अलंकार का उपयोग हुआ </a:t>
            </a:r>
            <a:endParaRPr lang="en-US" sz="2800" dirty="0" smtClean="0">
              <a:solidFill>
                <a:srgbClr val="002060"/>
              </a:solidFill>
            </a:endParaRPr>
          </a:p>
          <a:p>
            <a:pPr algn="just">
              <a:buNone/>
            </a:pPr>
            <a:r>
              <a:rPr lang="en-US" sz="2800" dirty="0">
                <a:solidFill>
                  <a:srgbClr val="002060"/>
                </a:solidFill>
              </a:rPr>
              <a:t> </a:t>
            </a:r>
            <a:r>
              <a:rPr lang="en-US" sz="2800" dirty="0" smtClean="0">
                <a:solidFill>
                  <a:srgbClr val="002060"/>
                </a:solidFill>
              </a:rPr>
              <a:t>    </a:t>
            </a:r>
            <a:r>
              <a:rPr lang="hi-IN" sz="2800" dirty="0" smtClean="0">
                <a:solidFill>
                  <a:srgbClr val="002060"/>
                </a:solidFill>
              </a:rPr>
              <a:t>है</a:t>
            </a:r>
            <a:r>
              <a:rPr lang="en-US" sz="2800" dirty="0" smtClean="0">
                <a:solidFill>
                  <a:srgbClr val="002060"/>
                </a:solidFill>
              </a:rPr>
              <a:t> I</a:t>
            </a:r>
            <a:endParaRPr lang="en-US" sz="2800"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err="1" smtClean="0">
                <a:solidFill>
                  <a:srgbClr val="0307BD"/>
                </a:solidFill>
                <a:latin typeface="Kruti Dev 010" pitchFamily="2" charset="0"/>
              </a:rPr>
              <a:t>Tkkfr</a:t>
            </a:r>
            <a:r>
              <a:rPr lang="en-US" sz="5400" b="1" dirty="0" err="1">
                <a:solidFill>
                  <a:srgbClr val="0307BD"/>
                </a:solidFill>
                <a:latin typeface="Kruti Dev 010" pitchFamily="2" charset="0"/>
              </a:rPr>
              <a:t>&amp;</a:t>
            </a:r>
            <a:r>
              <a:rPr lang="en-US" sz="5400" b="1" dirty="0" err="1" smtClean="0">
                <a:solidFill>
                  <a:srgbClr val="0307BD"/>
                </a:solidFill>
                <a:latin typeface="Kruti Dev 010" pitchFamily="2" charset="0"/>
              </a:rPr>
              <a:t>ikarh</a:t>
            </a:r>
            <a:r>
              <a:rPr lang="en-US" sz="5400" b="1" dirty="0" smtClean="0">
                <a:solidFill>
                  <a:srgbClr val="0307BD"/>
                </a:solidFill>
                <a:latin typeface="Kruti Dev 010" pitchFamily="2" charset="0"/>
              </a:rPr>
              <a:t> </a:t>
            </a:r>
            <a:r>
              <a:rPr lang="en-US" sz="5400" b="1" dirty="0" err="1" smtClean="0">
                <a:solidFill>
                  <a:srgbClr val="0307BD"/>
                </a:solidFill>
                <a:latin typeface="Kruti Dev 010" pitchFamily="2" charset="0"/>
              </a:rPr>
              <a:t>dk</a:t>
            </a:r>
            <a:r>
              <a:rPr lang="en-US" sz="5400" b="1" dirty="0" smtClean="0">
                <a:solidFill>
                  <a:srgbClr val="0307BD"/>
                </a:solidFill>
                <a:latin typeface="Kruti Dev 010" pitchFamily="2" charset="0"/>
              </a:rPr>
              <a:t> </a:t>
            </a:r>
            <a:r>
              <a:rPr lang="en-US" sz="5400" b="1" dirty="0" err="1" smtClean="0">
                <a:solidFill>
                  <a:srgbClr val="0307BD"/>
                </a:solidFill>
                <a:latin typeface="Kruti Dev 010" pitchFamily="2" charset="0"/>
              </a:rPr>
              <a:t>fojks</a:t>
            </a:r>
            <a:r>
              <a:rPr lang="en-US" sz="5400" b="1" dirty="0" smtClean="0">
                <a:solidFill>
                  <a:srgbClr val="0307BD"/>
                </a:solidFill>
                <a:latin typeface="Kruti Dev 010" pitchFamily="2" charset="0"/>
              </a:rPr>
              <a:t>/k</a:t>
            </a:r>
            <a:endParaRPr lang="en-US" sz="5400" b="1" dirty="0">
              <a:solidFill>
                <a:srgbClr val="0307BD"/>
              </a:solidFill>
              <a:latin typeface="Kruti Dev 010" pitchFamily="2" charset="0"/>
            </a:endParaRPr>
          </a:p>
        </p:txBody>
      </p:sp>
      <p:sp>
        <p:nvSpPr>
          <p:cNvPr id="3" name="Content Placeholder 2"/>
          <p:cNvSpPr>
            <a:spLocks noGrp="1"/>
          </p:cNvSpPr>
          <p:nvPr>
            <p:ph idx="1"/>
          </p:nvPr>
        </p:nvSpPr>
        <p:spPr/>
        <p:txBody>
          <a:bodyPr>
            <a:normAutofit fontScale="92500" lnSpcReduction="20000"/>
          </a:bodyPr>
          <a:lstStyle/>
          <a:p>
            <a:pPr algn="ctr">
              <a:buNone/>
            </a:pPr>
            <a:r>
              <a:rPr lang="en-US" sz="2800" b="1" dirty="0" smtClean="0">
                <a:solidFill>
                  <a:srgbClr val="FF0000"/>
                </a:solidFill>
              </a:rPr>
              <a:t>“</a:t>
            </a:r>
            <a:r>
              <a:rPr lang="hi-IN" sz="2800" b="1" dirty="0" smtClean="0">
                <a:solidFill>
                  <a:srgbClr val="FF0000"/>
                </a:solidFill>
              </a:rPr>
              <a:t>ऊँचे </a:t>
            </a:r>
            <a:r>
              <a:rPr lang="hi-IN" sz="2800" b="1" dirty="0">
                <a:solidFill>
                  <a:srgbClr val="FF0000"/>
                </a:solidFill>
              </a:rPr>
              <a:t>कुल का जनमिया, करनी ऊँच न होइ । </a:t>
            </a:r>
            <a:endParaRPr lang="hi-IN" sz="2800" dirty="0">
              <a:solidFill>
                <a:srgbClr val="FF0000"/>
              </a:solidFill>
            </a:endParaRPr>
          </a:p>
          <a:p>
            <a:pPr algn="ctr">
              <a:buNone/>
            </a:pPr>
            <a:r>
              <a:rPr lang="hi-IN" sz="2800" b="1" dirty="0">
                <a:solidFill>
                  <a:srgbClr val="FF0000"/>
                </a:solidFill>
              </a:rPr>
              <a:t>सुबरन कलस सुरा भरा, साधू निंदै सोइ </a:t>
            </a:r>
            <a:r>
              <a:rPr lang="hi-IN" sz="2800" b="1" dirty="0" smtClean="0">
                <a:solidFill>
                  <a:srgbClr val="FF0000"/>
                </a:solidFill>
              </a:rPr>
              <a:t>।।</a:t>
            </a:r>
            <a:r>
              <a:rPr lang="en-US" sz="2800" b="1" dirty="0" smtClean="0">
                <a:solidFill>
                  <a:srgbClr val="FF0000"/>
                </a:solidFill>
              </a:rPr>
              <a:t>”</a:t>
            </a:r>
          </a:p>
          <a:p>
            <a:pPr algn="ctr">
              <a:buNone/>
            </a:pPr>
            <a:endParaRPr lang="hi-IN" sz="2800" dirty="0">
              <a:solidFill>
                <a:srgbClr val="FF0000"/>
              </a:solidFill>
            </a:endParaRPr>
          </a:p>
          <a:p>
            <a:pPr algn="just">
              <a:buNone/>
            </a:pPr>
            <a:r>
              <a:rPr lang="en-US" sz="2800" dirty="0" smtClean="0">
                <a:solidFill>
                  <a:srgbClr val="002060"/>
                </a:solidFill>
              </a:rPr>
              <a:t>               </a:t>
            </a:r>
            <a:r>
              <a:rPr lang="hi-IN" sz="2800" dirty="0" smtClean="0">
                <a:solidFill>
                  <a:srgbClr val="002060"/>
                </a:solidFill>
              </a:rPr>
              <a:t>कबीर </a:t>
            </a:r>
            <a:r>
              <a:rPr lang="hi-IN" sz="2800" dirty="0">
                <a:solidFill>
                  <a:srgbClr val="002060"/>
                </a:solidFill>
              </a:rPr>
              <a:t>कहते हैं कि अगर अच्छे घर-ख़ानदान में पैदा हुए व्यक्ति का व्यवहार और उसके कर्म अच्छे न हों, तो वह उसी प्रकार निंदा का पात्र होता है, जिस प्रकार शराब भरे सोने के कलश को सज्जन निंदनीय समझते हैं। </a:t>
            </a:r>
            <a:r>
              <a:rPr lang="hi-IN" sz="2800" dirty="0" smtClean="0">
                <a:solidFill>
                  <a:srgbClr val="002060"/>
                </a:solidFill>
              </a:rPr>
              <a:t>कहने </a:t>
            </a:r>
            <a:r>
              <a:rPr lang="hi-IN" sz="2800" dirty="0">
                <a:solidFill>
                  <a:srgbClr val="002060"/>
                </a:solidFill>
              </a:rPr>
              <a:t>का मतलब है कि जिस प्रकार सोने का घड़ा भी अपने अंदर शराब जैसी वस्तु भरी होने के कारण अपनी महत्ता खो देता है और बुराई का पात्र बनता है, उसी प्रकार अच्छे कुल या परिवार में  जन्म लेने वाले व्यक्ति का आचरण अगर अच्छा न हो, तो वह भी लोगों की तारीफ़ का नहीं, बल्कि निंदा का पात्र बन जाता है।</a:t>
            </a:r>
          </a:p>
          <a:p>
            <a:pPr algn="ctr">
              <a:buNone/>
            </a:pPr>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435</Words>
  <Application>Microsoft Office PowerPoint</Application>
  <PresentationFormat>On-screen Show (4:3)</PresentationFormat>
  <Paragraphs>45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dS-ckiqlkgsc ikVhy ,dacsdj egkfo|ky; g.ksxko rk-nsxywj ft-ukansM fganh foHkkx d{kk%&amp; ch-,-,l-ok;     isij dk uke%&amp; e/;;qxhu dkO; “kh’kZd%&amp;lar dchj ds nksgs  </vt:lpstr>
      <vt:lpstr>lar dchj</vt:lpstr>
      <vt:lpstr>lar dchj dh xq# dh egRrk</vt:lpstr>
      <vt:lpstr>lar dchj dh xq# dh egRrk</vt:lpstr>
      <vt:lpstr>dchj dh ukeLej.k dh egRrk</vt:lpstr>
      <vt:lpstr>dchj dh ukeLej.k dh egRrk</vt:lpstr>
      <vt:lpstr>dchj dh fojg dh Hkkouk</vt:lpstr>
      <vt:lpstr>dchj dh fojg dh Hkkouk</vt:lpstr>
      <vt:lpstr>Tkkfr&amp;ikarh dk fojks/k</vt:lpstr>
      <vt:lpstr>Tkkfr&amp;ikarh dk fojks/k</vt:lpstr>
      <vt:lpstr>CkkákMEcjksa dk fojks/k</vt:lpstr>
      <vt:lpstr>CkkákMEcjksa dk fojks/k</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dS-ckiqlkgsc ikVhy ,dacsdj egkfo|ky; g.ksxko rk-nsxywj ft-ukansM fganh foHkkx d{kk%&amp; ch-,-,l-ok;     isij dk uke%&amp; e/;;qfxu dkO;</dc:title>
  <dc:creator>sai</dc:creator>
  <cp:lastModifiedBy>sai</cp:lastModifiedBy>
  <cp:revision>25</cp:revision>
  <dcterms:created xsi:type="dcterms:W3CDTF">2023-02-09T18:35:32Z</dcterms:created>
  <dcterms:modified xsi:type="dcterms:W3CDTF">2023-02-10T19:33:49Z</dcterms:modified>
</cp:coreProperties>
</file>