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8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33CC"/>
    <a:srgbClr val="6D9C18"/>
    <a:srgbClr val="100264"/>
    <a:srgbClr val="3A1A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9" autoAdjust="0"/>
    <p:restoredTop sz="94660"/>
  </p:normalViewPr>
  <p:slideViewPr>
    <p:cSldViewPr snapToGrid="0">
      <p:cViewPr varScale="1">
        <p:scale>
          <a:sx n="60" d="100"/>
          <a:sy n="60" d="100"/>
        </p:scale>
        <p:origin x="-7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6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7" y="247973"/>
            <a:ext cx="10946674" cy="3919078"/>
          </a:xfrm>
        </p:spPr>
        <p:txBody>
          <a:bodyPr>
            <a:normAutofit/>
          </a:bodyPr>
          <a:lstStyle/>
          <a:p>
            <a:pPr algn="ctr"/>
            <a:r>
              <a:rPr lang="en-US" sz="5300" b="1" cap="none" dirty="0" err="1" smtClean="0">
                <a:solidFill>
                  <a:srgbClr val="FF0000"/>
                </a:solidFill>
                <a:latin typeface="Kruti Dev 055" pitchFamily="2" charset="0"/>
              </a:rPr>
              <a:t>dS-ckiqlkgsc</a:t>
            </a:r>
            <a:r>
              <a:rPr lang="en-US" sz="5300" b="1" cap="none" dirty="0" smtClean="0">
                <a:solidFill>
                  <a:srgbClr val="FF0000"/>
                </a:solidFill>
                <a:latin typeface="Kruti Dev 055" pitchFamily="2" charset="0"/>
              </a:rPr>
              <a:t> </a:t>
            </a:r>
            <a:r>
              <a:rPr lang="en-US" sz="5300" b="1" cap="none" dirty="0" err="1" smtClean="0">
                <a:solidFill>
                  <a:srgbClr val="FF0000"/>
                </a:solidFill>
                <a:latin typeface="Kruti Dev 055" pitchFamily="2" charset="0"/>
              </a:rPr>
              <a:t>ikVhy</a:t>
            </a:r>
            <a:r>
              <a:rPr lang="en-US" sz="5300" b="1" cap="none" dirty="0" smtClean="0">
                <a:solidFill>
                  <a:srgbClr val="FF0000"/>
                </a:solidFill>
                <a:latin typeface="Kruti Dev 055" pitchFamily="2" charset="0"/>
              </a:rPr>
              <a:t> ,</a:t>
            </a:r>
            <a:r>
              <a:rPr lang="en-US" sz="5300" b="1" cap="none" dirty="0" err="1" smtClean="0">
                <a:solidFill>
                  <a:srgbClr val="FF0000"/>
                </a:solidFill>
                <a:latin typeface="Kruti Dev 055" pitchFamily="2" charset="0"/>
              </a:rPr>
              <a:t>dacsdj</a:t>
            </a:r>
            <a:r>
              <a:rPr lang="en-US" sz="5300" b="1" cap="none" dirty="0" smtClean="0">
                <a:solidFill>
                  <a:srgbClr val="FF0000"/>
                </a:solidFill>
                <a:latin typeface="Kruti Dev 055" pitchFamily="2" charset="0"/>
              </a:rPr>
              <a:t> </a:t>
            </a:r>
            <a:r>
              <a:rPr lang="en-US" sz="5300" b="1" cap="none" dirty="0" err="1" smtClean="0">
                <a:solidFill>
                  <a:srgbClr val="FF0000"/>
                </a:solidFill>
                <a:latin typeface="Kruti Dev 055" pitchFamily="2" charset="0"/>
              </a:rPr>
              <a:t>egkfo|ky</a:t>
            </a:r>
            <a:r>
              <a:rPr lang="en-US" sz="5300" b="1" cap="none" dirty="0" smtClean="0">
                <a:solidFill>
                  <a:srgbClr val="FF0000"/>
                </a:solidFill>
                <a:latin typeface="Kruti Dev 055" pitchFamily="2" charset="0"/>
              </a:rPr>
              <a:t>; </a:t>
            </a:r>
            <a:r>
              <a:rPr lang="en-US" cap="none" dirty="0" smtClean="0">
                <a:solidFill>
                  <a:srgbClr val="FF0000"/>
                </a:solidFill>
                <a:latin typeface="Kruti Dev 055" pitchFamily="2" charset="0"/>
              </a:rPr>
              <a:t/>
            </a:r>
            <a:br>
              <a:rPr lang="en-US" cap="none" dirty="0" smtClean="0">
                <a:solidFill>
                  <a:srgbClr val="FF0000"/>
                </a:solidFill>
                <a:latin typeface="Kruti Dev 055" pitchFamily="2" charset="0"/>
              </a:rPr>
            </a:br>
            <a:r>
              <a:rPr lang="en-US" sz="4000" cap="none" dirty="0" err="1" smtClean="0">
                <a:solidFill>
                  <a:srgbClr val="FF0000"/>
                </a:solidFill>
                <a:latin typeface="Kruti Dev 055" pitchFamily="2" charset="0"/>
              </a:rPr>
              <a:t>g.ksxko</a:t>
            </a:r>
            <a:r>
              <a:rPr lang="en-US" sz="4000" cap="none" dirty="0" smtClean="0">
                <a:solidFill>
                  <a:srgbClr val="FF0000"/>
                </a:solidFill>
                <a:latin typeface="Kruti Dev 055" pitchFamily="2" charset="0"/>
              </a:rPr>
              <a:t> </a:t>
            </a:r>
            <a:r>
              <a:rPr lang="en-US" sz="4000" cap="none" dirty="0" err="1" smtClean="0">
                <a:solidFill>
                  <a:srgbClr val="FF0000"/>
                </a:solidFill>
                <a:latin typeface="Kruti Dev 055" pitchFamily="2" charset="0"/>
              </a:rPr>
              <a:t>rk-nsxywj</a:t>
            </a:r>
            <a:r>
              <a:rPr lang="en-US" sz="4000" cap="none" dirty="0" smtClean="0">
                <a:solidFill>
                  <a:srgbClr val="FF0000"/>
                </a:solidFill>
                <a:latin typeface="Kruti Dev 055" pitchFamily="2" charset="0"/>
              </a:rPr>
              <a:t> ft-</a:t>
            </a:r>
            <a:r>
              <a:rPr lang="en-US" sz="4000" cap="none" dirty="0" err="1" smtClean="0">
                <a:solidFill>
                  <a:srgbClr val="FF0000"/>
                </a:solidFill>
                <a:latin typeface="Kruti Dev 055" pitchFamily="2" charset="0"/>
              </a:rPr>
              <a:t>ukansM</a:t>
            </a:r>
            <a:r>
              <a:rPr lang="en-US" sz="4000" cap="none" dirty="0" smtClean="0">
                <a:solidFill>
                  <a:srgbClr val="FF0000"/>
                </a:solidFill>
                <a:latin typeface="Kruti Dev 055" pitchFamily="2" charset="0"/>
              </a:rPr>
              <a:t/>
            </a:r>
            <a:br>
              <a:rPr lang="en-US" sz="4000" cap="none" dirty="0" smtClean="0">
                <a:solidFill>
                  <a:srgbClr val="FF0000"/>
                </a:solidFill>
                <a:latin typeface="Kruti Dev 055" pitchFamily="2" charset="0"/>
              </a:rPr>
            </a:br>
            <a:r>
              <a:rPr lang="en-US" sz="5300" cap="none" dirty="0" err="1" smtClean="0">
                <a:solidFill>
                  <a:srgbClr val="FF00FF"/>
                </a:solidFill>
                <a:latin typeface="Kruti Dev 055" pitchFamily="2" charset="0"/>
              </a:rPr>
              <a:t>fganh</a:t>
            </a:r>
            <a:r>
              <a:rPr lang="en-US" sz="5300" cap="none" dirty="0" smtClean="0">
                <a:solidFill>
                  <a:srgbClr val="FF00FF"/>
                </a:solidFill>
                <a:latin typeface="Kruti Dev 055" pitchFamily="2" charset="0"/>
              </a:rPr>
              <a:t> </a:t>
            </a:r>
            <a:r>
              <a:rPr lang="en-US" sz="5300" cap="none" dirty="0" err="1" smtClean="0">
                <a:solidFill>
                  <a:srgbClr val="FF00FF"/>
                </a:solidFill>
                <a:latin typeface="Kruti Dev 055" pitchFamily="2" charset="0"/>
              </a:rPr>
              <a:t>foHkkx</a:t>
            </a:r>
            <a:r>
              <a:rPr lang="en-US" sz="5300" cap="none" dirty="0" smtClean="0">
                <a:solidFill>
                  <a:srgbClr val="FF0000"/>
                </a:solidFill>
                <a:latin typeface="Kruti Dev 055" pitchFamily="2" charset="0"/>
              </a:rPr>
              <a:t/>
            </a:r>
            <a:br>
              <a:rPr lang="en-US" sz="5300" cap="none" dirty="0" smtClean="0">
                <a:solidFill>
                  <a:srgbClr val="FF0000"/>
                </a:solidFill>
                <a:latin typeface="Kruti Dev 055" pitchFamily="2" charset="0"/>
              </a:rPr>
            </a:b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d{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kk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%&amp;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ch-,-r`rh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; 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o”kZ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     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isij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 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dk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 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uke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%&amp; 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fganh</a:t>
            </a:r>
            <a:r>
              <a:rPr lang="en-US" sz="4000" cap="none" dirty="0" smtClean="0">
                <a:solidFill>
                  <a:srgbClr val="0033CC"/>
                </a:solidFill>
                <a:latin typeface="Kruti Dev 055" pitchFamily="2" charset="0"/>
              </a:rPr>
              <a:t> </a:t>
            </a:r>
            <a:r>
              <a:rPr lang="en-US" sz="4000" cap="none" dirty="0" err="1" smtClean="0">
                <a:solidFill>
                  <a:srgbClr val="0033CC"/>
                </a:solidFill>
                <a:latin typeface="Kruti Dev 055" pitchFamily="2" charset="0"/>
              </a:rPr>
              <a:t>Hkk”kk</a:t>
            </a:r>
            <a:r>
              <a:rPr lang="en-US" sz="4000" cap="none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100" cap="none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DSG-I</a:t>
            </a:r>
            <a:endParaRPr lang="en-US" sz="3100" cap="none" dirty="0">
              <a:solidFill>
                <a:srgbClr val="0033CC"/>
              </a:solidFill>
              <a:latin typeface="Kruti Dev 055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338" y="3843867"/>
            <a:ext cx="9903417" cy="1947333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sz="4400" dirty="0" smtClean="0">
              <a:solidFill>
                <a:srgbClr val="100264"/>
              </a:solidFill>
              <a:latin typeface="Kruti Dev 010" pitchFamily="2" charset="0"/>
            </a:endParaRPr>
          </a:p>
          <a:p>
            <a:pPr algn="ctr"/>
            <a:r>
              <a:rPr lang="en-US" sz="4400" b="1" dirty="0" smtClean="0">
                <a:solidFill>
                  <a:srgbClr val="100264"/>
                </a:solidFill>
                <a:latin typeface="Kruti Dev 010" pitchFamily="2" charset="0"/>
              </a:rPr>
              <a:t>“</a:t>
            </a:r>
            <a:r>
              <a:rPr lang="en-US" sz="4400" b="1" dirty="0" err="1" smtClean="0">
                <a:solidFill>
                  <a:srgbClr val="100264"/>
                </a:solidFill>
                <a:latin typeface="Kruti Dev 010" pitchFamily="2" charset="0"/>
              </a:rPr>
              <a:t>kh’kZd</a:t>
            </a:r>
            <a:r>
              <a:rPr lang="en-US" sz="4400" b="1" dirty="0" smtClean="0">
                <a:solidFill>
                  <a:srgbClr val="100264"/>
                </a:solidFill>
                <a:latin typeface="Kruti Dev 010" pitchFamily="2" charset="0"/>
              </a:rPr>
              <a:t>%&amp; </a:t>
            </a:r>
            <a:r>
              <a:rPr lang="en-US" sz="4400" b="1" dirty="0" err="1" smtClean="0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4400" b="1" dirty="0" smtClean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4400" b="1" dirty="0" err="1" smtClean="0">
                <a:solidFill>
                  <a:srgbClr val="FF00FF"/>
                </a:solidFill>
                <a:latin typeface="Kruti Dev 010" pitchFamily="2" charset="0"/>
              </a:rPr>
              <a:t>ifjHkk’kk</a:t>
            </a:r>
            <a:r>
              <a:rPr lang="en-US" sz="4400" b="1" dirty="0" smtClean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4400" b="1" dirty="0" err="1" smtClean="0">
                <a:solidFill>
                  <a:srgbClr val="FF00FF"/>
                </a:solidFill>
                <a:latin typeface="Kruti Dev 010" pitchFamily="2" charset="0"/>
              </a:rPr>
              <a:t>rFkk</a:t>
            </a:r>
            <a:r>
              <a:rPr lang="en-US" sz="4400" b="1" dirty="0" smtClean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4400" b="1" dirty="0" err="1" smtClean="0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4400" b="1" dirty="0" smtClean="0">
              <a:solidFill>
                <a:srgbClr val="100264"/>
              </a:solidFill>
              <a:latin typeface="Kruti Dev 010" pitchFamily="2" charset="0"/>
            </a:endParaRPr>
          </a:p>
          <a:p>
            <a:pPr algn="ctr"/>
            <a:r>
              <a:rPr lang="en-US" sz="4400" b="1" dirty="0" err="1" smtClean="0">
                <a:solidFill>
                  <a:srgbClr val="100264"/>
                </a:solidFill>
                <a:latin typeface="Kruti Dev 010" pitchFamily="2" charset="0"/>
              </a:rPr>
              <a:t>izk-MkW</a:t>
            </a:r>
            <a:r>
              <a:rPr lang="en-US" sz="4400" b="1" dirty="0" smtClean="0">
                <a:solidFill>
                  <a:srgbClr val="100264"/>
                </a:solidFill>
                <a:latin typeface="Kruti Dev 010" pitchFamily="2" charset="0"/>
              </a:rPr>
              <a:t>-,</a:t>
            </a:r>
            <a:r>
              <a:rPr lang="en-US" sz="4400" b="1" dirty="0" err="1" smtClean="0">
                <a:solidFill>
                  <a:srgbClr val="100264"/>
                </a:solidFill>
                <a:latin typeface="Kruti Dev 010" pitchFamily="2" charset="0"/>
              </a:rPr>
              <a:t>esdj</a:t>
            </a:r>
            <a:r>
              <a:rPr lang="en-US" sz="4400" b="1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4400" b="1" dirty="0" err="1" smtClean="0">
                <a:solidFill>
                  <a:srgbClr val="100264"/>
                </a:solidFill>
                <a:latin typeface="Kruti Dev 010" pitchFamily="2" charset="0"/>
              </a:rPr>
              <a:t>iou</a:t>
            </a:r>
            <a:r>
              <a:rPr lang="en-US" sz="4400" b="1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4400" b="1" dirty="0" err="1" smtClean="0">
                <a:solidFill>
                  <a:srgbClr val="100264"/>
                </a:solidFill>
                <a:latin typeface="Kruti Dev 010" pitchFamily="2" charset="0"/>
              </a:rPr>
              <a:t>ukxukFk</a:t>
            </a:r>
            <a:endParaRPr lang="en-US" sz="4400" b="1" dirty="0">
              <a:solidFill>
                <a:srgbClr val="100264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469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777" y="2166730"/>
            <a:ext cx="10169318" cy="414204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6-Hkk’kk dh /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kkjk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LoHkkor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%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dfBurk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ls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ljyrk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tkrh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%&amp; 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de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iz;kl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esa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vf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/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kd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pkg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euq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’; dh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lgt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izo`fRr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ge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^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lR;sanz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*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^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lrsUnz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*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fQj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^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lrsu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*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dgrs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,d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voLFkk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,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slh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vkoLFkk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,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slh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tkrh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tc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;g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dsoy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^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lfr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*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dgdj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dke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pykuk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pkgrk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bls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dfBurk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ljyrk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dgk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x;k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033CC"/>
              </a:solidFill>
              <a:latin typeface="Kruti Dev 010" pitchFamily="2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	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izdkj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fo”ks’krk,Wa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ns[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feyrh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fo”ks’k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y{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k.kksa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izLrqr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gq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,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kkbZ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nsrs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FF0000"/>
              </a:solidFill>
              <a:latin typeface="Kruti Dev 010" pitchFamily="2" charset="0"/>
            </a:endParaRP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81776" y="253262"/>
            <a:ext cx="10169319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1215434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धन्यवाद Images-Dhanyawad-Dhanyavad Images (13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46" y="1022889"/>
            <a:ext cx="6914639" cy="511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0717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383" y="2247254"/>
            <a:ext cx="10275375" cy="43860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     </a:t>
            </a:r>
            <a:r>
              <a:rPr lang="en-US" sz="2800" dirty="0" err="1" smtClean="0">
                <a:solidFill>
                  <a:srgbClr val="C00000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tulapkj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ek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/;e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euq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’; ds thou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egRoiw.kZ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vax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ds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fcu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euq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’;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vikfgt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dgykrk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lcls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igys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gesa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fdls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dgrs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bl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ckr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dks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le&gt;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uk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dks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le&gt;us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ls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igys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gesa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ifjHkk’kk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dks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le&gt;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uk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Kruti Dev 010" pitchFamily="2" charset="0"/>
              </a:rPr>
              <a:t>gksxkA</a:t>
            </a:r>
            <a:r>
              <a:rPr lang="en-US" sz="2800" dirty="0">
                <a:solidFill>
                  <a:srgbClr val="C00000"/>
                </a:solidFill>
                <a:latin typeface="Kruti Dev 010" pitchFamily="2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Kruti Dev 010" pitchFamily="2" charset="0"/>
              </a:rPr>
            </a:br>
            <a:r>
              <a:rPr lang="en-US" sz="2800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FF00FF"/>
                </a:solidFill>
                <a:latin typeface="Kruti Dev 010" pitchFamily="2" charset="0"/>
              </a:rPr>
              <a:t>ifjHkk’kk</a:t>
            </a:r>
            <a:r>
              <a:rPr lang="en-US" sz="2800" dirty="0">
                <a:solidFill>
                  <a:srgbClr val="FF00FF"/>
                </a:solidFill>
                <a:latin typeface="Kruti Dev 010" pitchFamily="2" charset="0"/>
              </a:rPr>
              <a:t>%&amp;</a:t>
            </a:r>
            <a:br>
              <a:rPr lang="en-US" sz="2800" dirty="0">
                <a:solidFill>
                  <a:srgbClr val="FF00FF"/>
                </a:solidFill>
                <a:latin typeface="Kruti Dev 010" pitchFamily="2" charset="0"/>
              </a:rPr>
            </a:b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MkW-jkefoykl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kekZ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^^,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d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dbZ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fyfi;ksa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esa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fy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[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kh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tk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ldrh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]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nks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;k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vf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/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kd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Hkk’kkvksa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dh ,d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gh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fyfi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gks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ldrh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gSaA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laLd`fr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dk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okgu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mldk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vax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HkhA</a:t>
            </a:r>
            <a:endParaRPr lang="en-US" sz="2800" dirty="0">
              <a:solidFill>
                <a:srgbClr val="100264"/>
              </a:solidFill>
              <a:latin typeface="Kruti Dev 010" pitchFamily="2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MkW-ckcewjke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lDlsuk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^^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ftu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ofu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fpUgksa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}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euq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’;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ijLij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fopkj&amp;fofue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djrk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mlds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lef’V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#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dgrs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**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/>
            </a:r>
            <a:br>
              <a:rPr lang="en-US" sz="2800" dirty="0">
                <a:solidFill>
                  <a:srgbClr val="100264"/>
                </a:solidFill>
                <a:latin typeface="Kruti Dev 010" pitchFamily="2" charset="0"/>
              </a:rPr>
            </a:b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IysVks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^^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fopkj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esa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FkksM+k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varj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fopkj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vkRek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ewd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;k v/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oU;kRed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ckrphr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ij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ogha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tc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/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oU;kRed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gksdj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gksBksa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ij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izdV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gksrh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rks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mls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laKk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nsrs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**</a:t>
            </a:r>
            <a:endParaRPr lang="en-US" sz="2800" dirty="0">
              <a:latin typeface="Kruti Dev 010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9383" y="380281"/>
            <a:ext cx="9903417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 smtClean="0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 smtClean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 smtClean="0">
                <a:solidFill>
                  <a:srgbClr val="FF00FF"/>
                </a:solidFill>
                <a:latin typeface="Kruti Dev 010" pitchFamily="2" charset="0"/>
              </a:rPr>
              <a:t>ifjHkk’kk</a:t>
            </a:r>
            <a:r>
              <a:rPr lang="en-US" sz="6000" b="1" cap="none" dirty="0" smtClean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6000" b="1" cap="none" dirty="0" err="1" smtClean="0">
                <a:solidFill>
                  <a:srgbClr val="FF00FF"/>
                </a:solidFill>
                <a:latin typeface="Kruti Dev 010" pitchFamily="2" charset="0"/>
              </a:rPr>
              <a:t>rFkk</a:t>
            </a:r>
            <a:r>
              <a:rPr lang="en-US" sz="6000" b="1" cap="none" dirty="0" smtClean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6000" b="1" cap="none" dirty="0" err="1" smtClean="0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cap="none" dirty="0">
              <a:solidFill>
                <a:srgbClr val="FF00FF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70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393" y="395779"/>
            <a:ext cx="10306373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ifjHkk’kk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rFkk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38386" y="2247254"/>
            <a:ext cx="10244380" cy="41535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LohV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^^/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oU;kRed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kCnksa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}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fopkjksa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izdV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djuk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**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L=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qRok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kn`fPNd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~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izrhdksa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ra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=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ftlds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}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lkekftd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lewg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lnL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lg;ksx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,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laidZ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gSaA</a:t>
            </a:r>
            <a:endParaRPr lang="en-US" sz="2800" dirty="0" smtClean="0">
              <a:solidFill>
                <a:srgbClr val="100264"/>
              </a:solidFill>
              <a:latin typeface="Kruti Dev 010" pitchFamily="2" charset="0"/>
            </a:endParaRPr>
          </a:p>
          <a:p>
            <a:pPr marL="0" indent="0" algn="just">
              <a:buNone/>
            </a:pPr>
            <a:r>
              <a:rPr lang="en-US" sz="2800" dirty="0" err="1" smtClean="0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FF00FF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Kruti Dev 010" pitchFamily="2" charset="0"/>
              </a:rPr>
              <a:t>vFkZ</a:t>
            </a:r>
            <a:r>
              <a:rPr lang="en-US" sz="2800" dirty="0" smtClean="0">
                <a:solidFill>
                  <a:srgbClr val="FF00FF"/>
                </a:solidFill>
                <a:latin typeface="Kruti Dev 010" pitchFamily="2" charset="0"/>
              </a:rPr>
              <a:t>%&amp;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  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kCn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laLd`r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~ 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kkrq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cuk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ftldk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cksyuk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;k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dguk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vFkkZr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ftls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cksyk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tk;sA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ladsrkRed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vFkkZr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~</a:t>
            </a:r>
            <a:r>
              <a:rPr lang="en-US" sz="2800" dirty="0" smtClean="0"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blesa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tks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ofu;kWa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mPpkfjr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mudk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oLrq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;k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dk;Z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lEcU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/k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gksrk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;s 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ofu;kWa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ladsrkRed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;k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izrhdkRed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kn`fPNd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ladsr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kn`fPNd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rkRi;Z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&amp;,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sfPNd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vFkkZr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~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fo”ks’k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ofu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fo”ks’k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ekSfyd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vFkok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nk”kZfud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lEcU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/k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gksrkA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okfpd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/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ofu&amp;ladsr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vFkkZr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euq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’;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viuh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okfxfUnz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 dh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lgk;rk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ladsrksa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mPpj.k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djrk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varxZr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vkrs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gSaA</a:t>
            </a:r>
            <a:endParaRPr lang="en-US" sz="2800" dirty="0" smtClean="0">
              <a:solidFill>
                <a:srgbClr val="100264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756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83" y="318288"/>
            <a:ext cx="10275375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cap="none" dirty="0" err="1" smtClean="0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cap="none" dirty="0" smtClean="0">
                <a:solidFill>
                  <a:srgbClr val="FF00FF"/>
                </a:solidFill>
                <a:latin typeface="Kruti Dev 010" pitchFamily="2" charset="0"/>
              </a:rPr>
              <a:t> ds </a:t>
            </a:r>
            <a:r>
              <a:rPr lang="en-US" sz="6000" cap="none" dirty="0" err="1" smtClean="0">
                <a:solidFill>
                  <a:srgbClr val="FF00FF"/>
                </a:solidFill>
                <a:latin typeface="Kruti Dev 010" pitchFamily="2" charset="0"/>
              </a:rPr>
              <a:t>izdkj</a:t>
            </a:r>
            <a:endParaRPr lang="en-US" sz="6000" cap="none" dirty="0">
              <a:solidFill>
                <a:srgbClr val="FF00FF"/>
              </a:solidFill>
              <a:latin typeface="Kruti Dev 010" pitchFamily="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69382" y="2328621"/>
            <a:ext cx="10275375" cy="40256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1-ekSf[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kd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ftl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#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ge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fopkj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,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Hkko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cksydj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izdV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vFkok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nwljksa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fopkj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vFkok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Hkko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lqudj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xzg.k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ekSf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kd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dgrs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mnkgj.k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,&amp;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ge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Qksu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ekSf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kd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#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iz;kx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gaSA</a:t>
            </a:r>
            <a:endParaRPr lang="en-US" sz="2800" dirty="0" smtClean="0">
              <a:solidFill>
                <a:srgbClr val="0033CC"/>
              </a:solidFill>
              <a:latin typeface="Kruti Dev 010" pitchFamily="2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2-fyf[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kr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ge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Hkkoksa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rFkk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fopkjksa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kdj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izdV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#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dgykrk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mnkgj.k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fuez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gS&amp;i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=]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ys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[k]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lekpkj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=]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thouh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laLej.k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rkj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vknhA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#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,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fo”ks’k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v/;;u dh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vko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”;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,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mlds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o.kksZa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]”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kCnksa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okD;ksa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vFkkZr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O;kdj.k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lEiw.kZ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gksuk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t#jh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033CC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019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366" y="349285"/>
            <a:ext cx="9931534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cap="none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cap="none" dirty="0">
                <a:solidFill>
                  <a:srgbClr val="FF00FF"/>
                </a:solidFill>
                <a:latin typeface="Kruti Dev 010" pitchFamily="2" charset="0"/>
              </a:rPr>
              <a:t> ds </a:t>
            </a:r>
            <a:r>
              <a:rPr lang="en-US" sz="6000" cap="none" dirty="0" err="1">
                <a:solidFill>
                  <a:srgbClr val="FF00FF"/>
                </a:solidFill>
                <a:latin typeface="Kruti Dev 010" pitchFamily="2" charset="0"/>
              </a:rPr>
              <a:t>izdkj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24366" y="2789695"/>
            <a:ext cx="9931534" cy="302216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3-lkadsfrd </a:t>
            </a:r>
            <a:r>
              <a:rPr lang="en-US" sz="2800" dirty="0" err="1">
                <a:solidFill>
                  <a:srgbClr val="FF0000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FF0000"/>
                </a:solidFill>
                <a:latin typeface="Kruti Dev 010" pitchFamily="2" charset="0"/>
              </a:rPr>
              <a:t>%&amp;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ladsr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;k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lkadsfrd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,d ,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slh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ftldks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ge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fofHkUu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izdkj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ds n`”;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ladsrks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¼tSls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gLrpkfyr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ladsr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vax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ladsr½ ds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ek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/;e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O;Dr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djrsa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gSaA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blesa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cksyus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okys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fopkjksa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/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kkjkizokg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#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i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O;Dr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djus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fy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,]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gkFk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vkdkj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foU;kl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vkSj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lapkyu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ckagksa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;k “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kjhj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rFkk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psgjs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gko&amp;Hkkoksa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,d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lkFk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mi;ksx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fd;k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tkrk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FF0000"/>
              </a:solidFill>
              <a:latin typeface="Kruti Dev 010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484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191" y="395779"/>
            <a:ext cx="10443571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 smtClean="0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 smtClean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 smtClean="0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b="1" cap="none" dirty="0">
              <a:solidFill>
                <a:srgbClr val="FF00FF"/>
              </a:solidFill>
              <a:latin typeface="Kruti Dev 010" pitchFamily="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70190" y="2355743"/>
            <a:ext cx="10443571" cy="4223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fo”ks’krk,Wa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fuEu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izdkj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&amp;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1-Hkk’kk </a:t>
            </a:r>
            <a:r>
              <a:rPr lang="en-US" sz="2800" dirty="0" err="1" smtClean="0">
                <a:solidFill>
                  <a:srgbClr val="C00000"/>
                </a:solidFill>
                <a:latin typeface="Kruti Dev 010" pitchFamily="2" charset="0"/>
              </a:rPr>
              <a:t>iSr`d</a:t>
            </a: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Kruti Dev 010" pitchFamily="2" charset="0"/>
              </a:rPr>
              <a:t>lEifRr</a:t>
            </a: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C00000"/>
                </a:solidFill>
                <a:latin typeface="Kruti Dev 010" pitchFamily="2" charset="0"/>
              </a:rPr>
              <a:t>%&amp;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		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dbZ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yksx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iSr`d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lEifRr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ekurs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ysfdu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iSr`d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lEifRr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;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nh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Hkkjrh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cPps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mlds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vk;q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ds ,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d&amp;nks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o’kZ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voLFkk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esas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fons”k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j[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tk;s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cPpk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Hkkjrh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cYdh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ogka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fons”kh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fl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ksxk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cPps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mlds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firk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Hkkjr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tks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cksyrs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mldk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Kku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gksxkA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cPpk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firk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cM+k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cksy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ldsxkA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blhfy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100264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iSr`d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lEifRr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ugha</a:t>
            </a:r>
            <a:r>
              <a:rPr lang="en-US" sz="2800" dirty="0">
                <a:solidFill>
                  <a:srgbClr val="100264"/>
                </a:solidFill>
                <a:latin typeface="Kruti Dev 010" pitchFamily="2" charset="0"/>
              </a:rPr>
              <a:t> </a:t>
            </a:r>
            <a:r>
              <a:rPr lang="en-US" sz="2800" dirty="0" err="1">
                <a:solidFill>
                  <a:srgbClr val="100264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100264"/>
                </a:solidFill>
                <a:latin typeface="Kruti Dev 010" pitchFamily="2" charset="0"/>
              </a:rPr>
              <a:t>  </a:t>
            </a:r>
            <a:endParaRPr lang="en-US" sz="2800" dirty="0">
              <a:solidFill>
                <a:srgbClr val="100264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230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87" y="302789"/>
            <a:ext cx="10428073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01188" y="2251129"/>
            <a:ext cx="10428072" cy="4242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2-Hkk’kk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vftZr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laifRr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</a:p>
          <a:p>
            <a:pPr marL="0" indent="0" algn="just">
              <a:buNone/>
            </a:pPr>
            <a:r>
              <a:rPr lang="en-US" sz="2800" dirty="0" smtClean="0">
                <a:latin typeface="Kruti Dev 010" pitchFamily="2" charset="0"/>
              </a:rPr>
              <a:t>     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vftZr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djuk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iM+rk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dkSulh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fl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kuk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iM+rk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iz;kl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djuk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iM+rk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okrkoj.k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ekgksy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jgdj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cPps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bUlku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vftZr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utj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033CC"/>
              </a:solidFill>
              <a:latin typeface="Kruti Dev 010" pitchFamily="2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3-Hkk’kk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vtZu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vuqdj.k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}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gksrk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vuqdj.k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/;e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fl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NksVs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cPps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lkeus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ekWa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^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nw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/k*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dgrh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cPps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kCn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lqu&amp;lqudj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ml “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kCn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/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khjs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&amp;/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khjs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cPpk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vuqdj.k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kkbZ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nsrk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A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vuqdju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euq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’;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lcls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cM+k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xq.k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fl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kus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;g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xq.k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vR;ar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egRoiw.kZ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0033CC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613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195" y="209800"/>
            <a:ext cx="10381578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9195" y="2138767"/>
            <a:ext cx="10381578" cy="43165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4-Hkk’kk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ifjoZu”khy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euq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’;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lgt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LoHkko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vuqdj.k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kkbZ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nsrk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euq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’; dh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tSlh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de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tknk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varj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kkbZ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nsrk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euq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’;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Hkys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vuqdj.k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fiz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fQj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vuqdj.k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le;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dqN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cny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vo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”;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kkbZ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nsrs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kkj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gS&amp;1-”kkjhfjd 2-ekufld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bu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nksuksa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ifjorZu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fLFkrh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cnyko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t#j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utj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bu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NksVh&amp;NksVh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fofHkUurkvksa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dkj.k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gh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ifjorZu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utj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vkrk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FF0000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03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160" y="333786"/>
            <a:ext cx="9901131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Hkk’kk</a:t>
            </a:r>
            <a:r>
              <a:rPr lang="en-US" sz="6000" b="1" cap="none" dirty="0">
                <a:solidFill>
                  <a:srgbClr val="FF00FF"/>
                </a:solidFill>
                <a:latin typeface="Kruti Dev 010" pitchFamily="2" charset="0"/>
              </a:rPr>
              <a:t> dh </a:t>
            </a:r>
            <a:r>
              <a:rPr lang="en-US" sz="6000" b="1" cap="none" dirty="0" err="1">
                <a:solidFill>
                  <a:srgbClr val="FF00FF"/>
                </a:solidFill>
                <a:latin typeface="Kruti Dev 010" pitchFamily="2" charset="0"/>
              </a:rPr>
              <a:t>fo”ks’krk,Wa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57649" y="2344119"/>
            <a:ext cx="9792642" cy="418066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5-izR;sd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dh ,d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HkkSxksfyd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lhek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viuh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HkkSxksfyd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lhek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lhek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Hkhrj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viuk</a:t>
            </a:r>
            <a:r>
              <a:rPr lang="en-US" sz="2800" dirty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okLrfod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{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=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lhek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ckgj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Lo#i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FkksM+k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;k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kd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ifjofrZr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tkrk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 ;k ml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lhek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ckgj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mldk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Lo#i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FkksM+k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;k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vf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kd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ifjofrZr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tkrk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];k ml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lhek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ckgj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fdlh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iw.kZr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%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fHkUu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Hkk’kk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flek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kq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#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033CC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033CC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949756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441</TotalTime>
  <Words>833</Words>
  <Application>Microsoft Office PowerPoint</Application>
  <PresentationFormat>Custom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Slice</vt:lpstr>
      <vt:lpstr>dS-ckiqlkgsc ikVhy ,dacsdj egkfo|ky;  g.ksxko rk-nsxywj ft-ukansM fganh foHkkx d{kk%&amp;ch-,-r`rh; o”kZ     isij dk uke%&amp; fganh Hkk”kk-DSG-I</vt:lpstr>
      <vt:lpstr>Hkk’kk dh ifjHkk’kk rFkk fo”ks’krk,Wa</vt:lpstr>
      <vt:lpstr>Hkk’kk dh ifjHkk’kk rFkk fo”ks’krk,Wa</vt:lpstr>
      <vt:lpstr>Hkk’kk ds izdkj</vt:lpstr>
      <vt:lpstr>Hkk’kk ds izdkj</vt:lpstr>
      <vt:lpstr>Hkk’kk dh fo”ks’krk,Wa</vt:lpstr>
      <vt:lpstr>Hkk’kk dh fo”ks’krk,Wa</vt:lpstr>
      <vt:lpstr>Hkk’kk dh fo”ks’krk,Wa</vt:lpstr>
      <vt:lpstr>Hkk’kk dh fo”ks’krk,Wa</vt:lpstr>
      <vt:lpstr>Hkk’kk dh fo”ks’krk,Wa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dS-ckiqlkgsc ikVhy ,dacsdj egkfo|ky;  g.ksxko rk-nsxywj ft-ukansM fganh foHkkx d{kk%&amp;ch-,-r`rh; o”kZ   isij dk uke%&amp;</dc:title>
  <dc:creator>y</dc:creator>
  <cp:lastModifiedBy>Windows User</cp:lastModifiedBy>
  <cp:revision>50</cp:revision>
  <dcterms:created xsi:type="dcterms:W3CDTF">2023-02-08T03:50:45Z</dcterms:created>
  <dcterms:modified xsi:type="dcterms:W3CDTF">2023-02-10T14:36:42Z</dcterms:modified>
</cp:coreProperties>
</file>