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5347B-DAF6-F94D-BF2A-37D21D04A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34C34A-5C5C-2B49-B8CB-3A4CDBF53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3348F-9EA3-344B-AB9A-E41C2459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973A2-213D-8748-8EC7-27780E93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5113A-3723-CA4E-882F-F11E5659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5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BE5E-495D-0B4A-B701-DECE8D9C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326E7-8726-444D-BC35-2AAB93AE6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C7FC5-AD62-854D-A6B8-EB56C77BB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7E90B-7AC2-3641-B536-DA4D18CF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44A37-28C9-3843-BFFE-860E872DA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3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306659-55C2-5343-B229-444C0ACE4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FBB32-99A5-CA44-BE2E-D766C9693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0BC6A-33B6-EA4D-9B25-FA9519373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B5485-C310-544A-9540-8EC61C3A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F5138-AC59-C04A-92B0-DE939E80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4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495F-C213-874F-9AEA-F16B8AAF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355C0-450A-C541-A8E4-5366F7C69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50EA7-CE79-4A4A-8B32-DF8F8D06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B27C-EAC7-6842-B081-F25562045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4E5B8-9347-DB44-9CA7-31BEF1D1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9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2779-6E8F-424D-872A-06DC78D4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E3C8D-FABE-7A47-9942-B8A86ED8F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2A971-4365-E244-931F-26886846C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72F10-1026-144F-9BC0-E2776419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10823-C009-DB49-BD80-79EDB288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53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AED59-2B8D-4E43-A592-5ECD4AC2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58C3C-6953-1045-9157-D92DD9C68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9105A-11F6-DC4F-9A69-5B5B754D3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D6233-84C4-564D-8497-CF60E3B1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BA8A5-04BE-354E-8D9A-787DFAEE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6F1F7-4CC3-C447-9E29-1218CA7A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9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A32A-C2C9-C14C-8572-214D28BC6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ACBAB-B3D8-A74A-A32A-91ACEEB34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81EC0-E3CD-A74C-B456-0398914EC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1BCD42-8780-194F-B99B-FEF3D1498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82496-2DBD-CE4C-9516-E42FA7BAD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CF27E-B3BD-0847-862C-A0205FE83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3DA01D-5C66-B243-80AB-52C839BD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4E0B1-2656-E845-849A-6BDFFD8B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2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BAA70-3F02-9246-A5CE-A6D4F29A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7CE40-5B13-264A-9F4A-5E368F22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FF3BB-FDE6-B247-A22F-D1C358C5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65CC3-E3C3-EF4F-8BE5-BBB5BDEE5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7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B7D36-E771-A741-A43F-B50A9913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0237F-1D80-634E-8BDB-B9E81EB2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79405-EADE-7541-B6F7-5D703E935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F9578-1290-6F49-82FD-5EEC3C2D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2785B-C600-A04D-AF42-5024AA92B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4A237-F00F-A148-BA40-27B16EFDC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2C667-CA6A-D04C-A1E2-15B3C715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46615-5EEE-6649-95E5-B3EFB94F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C6FC2-BC72-9448-B131-142B81FE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6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22EE5-B6C4-DE46-9D0E-6083214E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C319D-94E5-9843-B668-617AA82A8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2F55B-8554-CA45-9A0D-D52B51945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E6309-A373-C649-BD03-232A2918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43696-A7F1-5D48-B4CB-6A3DFABC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E112A-9FFA-B843-BB8D-D770B7A1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8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6ECDED-6545-7349-B304-0CA4752A9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1B143-2F0B-CF47-9C4A-47D73DBAC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40654-B8DB-1741-BB5B-81742A65A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7844-7C87-F147-8460-3F5E14F9D1E9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98820-DAAE-A248-BC26-8A8AF63E22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827B9-FE26-304B-B5A9-830B74CFF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9275-7B15-BB43-BC0E-F8A3B154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C962-D40B-644E-9ECE-4543F2B1D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8586"/>
            <a:ext cx="9367899" cy="1234920"/>
          </a:xfrm>
        </p:spPr>
        <p:txBody>
          <a:bodyPr>
            <a:normAutofit fontScale="90000"/>
          </a:bodyPr>
          <a:lstStyle/>
          <a:p>
            <a:r>
              <a:rPr lang="en-IN" sz="4400"/>
              <a:t>बी ए तृतीय वर्ष,सत्र चौथे</a:t>
            </a:r>
            <a:br>
              <a:rPr lang="en-IN" sz="4400"/>
            </a:br>
            <a:r>
              <a:rPr lang="en-IN" sz="4400"/>
              <a:t>पेपरचे नाव: महाराष्ट्रातील नागरी स्थानिक शासन</a:t>
            </a:r>
            <a:r>
              <a:rPr lang="en-IN"/>
              <a:t> 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7928943-5104-2E41-9F7B-17886FCD333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2945751"/>
            <a:ext cx="9144000" cy="262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</a:t>
            </a:r>
          </a:p>
          <a:p>
            <a:r>
              <a:rPr lang="en-IN"/>
              <a:t>नागरीकरणाच्या समस्या</a:t>
            </a:r>
          </a:p>
          <a:p>
            <a:r>
              <a:rPr lang="en-IN"/>
              <a:t>प्रदूषण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कै. बापूसाहेब पाटील एकंबे कर महाविद्यालय हनेगाव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3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D5DEF-C11C-4B49-B235-CD62923C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प्रदूषण समस्या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AAEB4-5C8F-A54B-8561-ACA0E85B6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अर्थ</a:t>
            </a:r>
          </a:p>
          <a:p>
            <a:r>
              <a:rPr lang="en-IN"/>
              <a:t>व्याख्या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अमेरिकन विज्ञान अकॅडमी यांच्यामते जल वायु आणि भूमी यांच्या बहुतेक रासायनिक किंवा जैविक गुणधर्मामध्ये घडून येणारा अनैच्छिक बदल म्हणजे प्रदूषण होय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विकिपीडिया:- वातावरणातील सजीवांना हानिकारक पदार्थ मिसळणे या क्रियेला प्रदूषण म्हणतात किंवा वातावरणातील हानिकारक बदलांना प्रदूषण म्हणतात.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1701-FB92-8842-A812-2D568C11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प्रदूषणाचे प्रकार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49604-2455-A644-9726-DA45759ED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जल प्रदूषण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 वायू प्रदूषण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ध्वनि प्रदूषण</a:t>
            </a:r>
          </a:p>
        </p:txBody>
      </p:sp>
    </p:spTree>
    <p:extLst>
      <p:ext uri="{BB962C8B-B14F-4D97-AF65-F5344CB8AC3E}">
        <p14:creationId xmlns:p14="http://schemas.microsoft.com/office/powerpoint/2010/main" val="266938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76CC-908E-3842-9D50-3B43207E4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प्रदूषणाचे कारणे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07C7-3452-5B4F-B65B-40F0C4FF5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रासायनिक द्रव्ये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कचरा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सांडपाणी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वाहनांचा आवाज 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कारखान्यातील यंत्रे व विमानाचा आवाज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ई-वेस्टेज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मेडिकल वेस्टेज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6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5A519-4D70-7144-AA34-055C115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प्रदूषणावरील उपाय योजना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3079F03-6FBA-7E4F-89AD-CB7407C32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07" y="1447305"/>
            <a:ext cx="8349838" cy="504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553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AC82-EB50-C643-A0AE-CBA3A7934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E4530-C3EB-B946-9C3E-0ED1F4BFC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en-IN" sz="5400"/>
              <a:t>धन्यवाद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363479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बी ए तृतीय वर्ष,सत्र चौथे पेपरचे नाव: महाराष्ट्रातील नागरी स्थानिक शासन </vt:lpstr>
      <vt:lpstr>प्रदूषण समस्या</vt:lpstr>
      <vt:lpstr>प्रदूषणाचे प्रकार</vt:lpstr>
      <vt:lpstr>प्रदूषणाचे कारणे</vt:lpstr>
      <vt:lpstr>प्रदूषणावरील उपाय योजना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बी ए तृतीय वर्ष,सत्र चौथे पेपरचे नाव: महाराष्ट्रातील नागरी स्थानिक शासन </dc:title>
  <dc:creator>Unknown User</dc:creator>
  <cp:lastModifiedBy>Unknown User</cp:lastModifiedBy>
  <cp:revision>2</cp:revision>
  <dcterms:created xsi:type="dcterms:W3CDTF">2021-07-31T08:50:42Z</dcterms:created>
  <dcterms:modified xsi:type="dcterms:W3CDTF">2021-07-31T09:12:44Z</dcterms:modified>
</cp:coreProperties>
</file>