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0F68-BAA7-BA4E-8E6B-8E8CE369C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7C442-84A2-2940-B4ED-484696408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0DCDE-6867-D241-BADC-703779E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1B3A-2314-F841-BB74-8DF3AA77E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10429-DB77-8B41-9CEF-11710093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BC83-DDE0-724D-9E7D-2D90F2D5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A6AAD-DEC6-B34D-9CBA-7E7BA286B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52547-C003-974A-B341-56F60655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71ACC-8088-5B4F-958F-12CA7D31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C4A52-AA00-4C4F-A949-DBB885B9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AE1D11-ED38-A64A-8CF3-B704BE02C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54F73-5B12-784F-AACB-A4FC907DC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3177C-09F3-B647-AE01-A29944E8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4E506-49AD-8F40-8371-CA170F8D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C6F95-5452-E741-8C10-9A8EA84E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1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D5F2-7E02-514E-B6F1-F6787189B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BBA47-EB4A-D145-AC12-E7E37B927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72214-2257-024B-A0DD-E85CF59F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320C4-48B4-204D-B819-5C17F295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8A86F-BD54-274B-97B7-A174CF85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7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5B7E-8874-7C45-84F7-D010572C5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4547F-E97D-D846-85F5-4358204AB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97CA9-13C8-0F4B-ADE3-C360BE78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D6A24-E73E-2A4E-BAB3-FE45DA33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03D1E-0F28-824B-A311-59B60E540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8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6C8F-FFBA-8A47-AB0F-7267EF034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0D09A-B6FE-4743-A4BA-EA2D6C0E9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D284A-493C-294B-A00A-A9C477CA3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5571C-806D-E748-A62C-DB3975AB0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FEB180-97AB-4A44-B234-B66786B08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7334F-370F-D84D-838D-AC0F0DC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A42EE-24B6-C642-9BE1-5F6DEBE38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8CA21-8586-C444-B33F-0DEC58BD0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F123D-AE7E-8449-8757-960776901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5E5CD-13E1-5546-878A-7CF4538C9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D8E748-F790-994D-A778-13A087848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6F15B-D1CB-9B49-A5B5-205424FD3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3E6369-85CF-FB46-8D22-C5CF369D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D55E77-EF02-A14B-95F1-165CB119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9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BF832-00F9-8047-A3ED-7D4AF3A9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3D904-C3BB-4246-88B7-614CA2DD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AF128-6D86-B243-99E2-52A984F3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03CA9-1712-EC40-8BA0-84F028B1B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3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58CD2E-0795-8945-9581-D360A57D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82391F-7FF2-5347-B651-5F3CCB962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A295B-BC7A-954B-9E63-DF41B213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8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631C4-5A7D-3745-BDF9-90DC2B4C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075C1-B5FC-9E4B-8882-A4EB7DEE7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F6817-D62C-8C48-99AF-FE70BCCED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C6D9D-FE7E-DE4C-AA4E-73D58D45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B6D69-77D8-5046-8729-FEE6B884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24906-D38A-B84E-97E8-0AB301CD9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3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B5FA4-9956-9742-9EA6-8DD3AF0C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49D5EA-B31F-554C-956A-B59ED8681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CB79F-26A3-DB43-8A53-98A71F088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B6B3C-97F8-E742-98FF-CE1243A7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D3A66-E4D7-664D-8423-F88080F77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5D96D-09F7-024B-90D1-2538593A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7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C5F524-3BBF-AB43-84D6-D00DB727C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32571-6657-5C49-9302-93907E9A7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A3661-901B-5549-A80C-EDFFD1586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56BC-0F8C-014C-A388-E81C3C804936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57C63-88BB-544F-AD9F-193689D31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52F09-B2B2-0644-8178-4F4D7E7F9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80D26-F032-8E41-854E-7619A5264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1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C280-0D59-9D4B-9F0A-9D719AFC9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441" y="165182"/>
            <a:ext cx="9144000" cy="2387600"/>
          </a:xfrm>
        </p:spPr>
        <p:txBody>
          <a:bodyPr>
            <a:normAutofit/>
          </a:bodyPr>
          <a:lstStyle/>
          <a:p>
            <a:r>
              <a:rPr lang="en-IN" sz="4000"/>
              <a:t>बि. ए. तृतीय वर्ष   सत्र:- चौथे</a:t>
            </a:r>
            <a:br>
              <a:rPr lang="en-IN" sz="4000"/>
            </a:br>
            <a:r>
              <a:rPr lang="en-IN" sz="4000"/>
              <a:t>पेपरचे नांव:- महाराष्ट्रातील नागरी स्थानिक शासन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09B25-4FBA-0D4F-B73D-1368F7819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0200"/>
            <a:ext cx="9144000" cy="2387600"/>
          </a:xfrm>
        </p:spPr>
        <p:txBody>
          <a:bodyPr/>
          <a:lstStyle/>
          <a:p>
            <a:r>
              <a:rPr lang="en-IN"/>
              <a:t>घटक</a:t>
            </a:r>
          </a:p>
          <a:p>
            <a:r>
              <a:rPr lang="en-IN"/>
              <a:t>नागरीकरणाच्या समस्या</a:t>
            </a:r>
          </a:p>
          <a:p>
            <a:r>
              <a:rPr lang="en-IN"/>
              <a:t>झोपडपट्टी, प्रदूषण</a:t>
            </a:r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कै. बापूसाहेब पाटील एकंबे कर महाविद्यालय हनेगाव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6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ADA84-1469-5849-AFC0-2B1F7D9EB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झोपडपट्टी समस्या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B8969-DF2F-6B40-8DB0-28D8CCEEA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अर्थ </a:t>
            </a:r>
          </a:p>
          <a:p>
            <a:r>
              <a:rPr lang="en-IN"/>
              <a:t> व्याख्या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एस के गुप्ता यांच्या मते मानवी निवास अयोग्य अशा घरांची दाटी असलेली वस्ती म्हणजे झोपडपट्टी होय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मार्शल क्लिनार्ड यांच्या मते साधारणता असे सांगता येईल की झोपडपट्टी म्हणजे घरांची दाटी असलेला दुर्लक्षित केलेला निकृष्ट दर्जाचे जीवनमान असलेला शहराचा विशिष्ट भाग होय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इसी बर्गेल यांच्या मते, झोपडपट्टी म्हणजे शहरातील निवास स्थानांचा कनिष्ठ दर्जा असलेला भाग होय.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6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C7699-E3D6-C44A-836E-4410E94B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झोपडपट्टी निर्माण होण्याची कारणे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01335-6F31-1841-A8A2-32DAE29B1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कृषी रोजगाराची अनिश्चितता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 वाढती लोकसंख्या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जागेची टंचाई व अवाजवी किंमत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नगर नियोजनाचा अभाव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राजकीय कारणे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तुटपुंजी आर्थिक स्थिती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शहरात राहण्याचे मनोवृत्ती</a:t>
            </a:r>
          </a:p>
        </p:txBody>
      </p:sp>
    </p:spTree>
    <p:extLst>
      <p:ext uri="{BB962C8B-B14F-4D97-AF65-F5344CB8AC3E}">
        <p14:creationId xmlns:p14="http://schemas.microsoft.com/office/powerpoint/2010/main" val="14317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D42D4-E9BF-B74E-9519-67DA1D00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गलिच्छ वस्तीतील समस्या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D7784-8792-1445-816C-EF138A9D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आरोग्याची समस्या</a:t>
            </a:r>
          </a:p>
          <a:p>
            <a:r>
              <a:rPr lang="en-IN"/>
              <a:t>गुन्हेगारीच्या प्रवृत्तीत वाढ</a:t>
            </a:r>
          </a:p>
          <a:p>
            <a:r>
              <a:rPr lang="en-IN"/>
              <a:t>नगर सुविधा विषयक समस्या</a:t>
            </a:r>
          </a:p>
          <a:p>
            <a:r>
              <a:rPr lang="en-IN"/>
              <a:t>शहरातील सार्वजनिक स्थळांचा गैरवापर</a:t>
            </a:r>
          </a:p>
          <a:p>
            <a:r>
              <a:rPr lang="en-IN"/>
              <a:t>रस्त्याची समस्या</a:t>
            </a:r>
          </a:p>
          <a:p>
            <a:r>
              <a:rPr lang="en-IN"/>
              <a:t>निरक्षरता</a:t>
            </a:r>
          </a:p>
          <a:p>
            <a:r>
              <a:rPr lang="en-IN"/>
              <a:t>कुटुंब नियोजनाची समस्या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9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D10AB-B6C9-7948-8FC9-7828CA69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AC54B-BD0C-104E-8E27-6660CAD50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N" sz="4000"/>
              <a:t>धन्यवाद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22846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बि. ए. तृतीय वर्ष   सत्र:- चौथे पेपरचे नांव:- महाराष्ट्रातील नागरी स्थानिक शासन</vt:lpstr>
      <vt:lpstr>झोपडपट्टी समस्या</vt:lpstr>
      <vt:lpstr>झोपडपट्टी निर्माण होण्याची कारणे</vt:lpstr>
      <vt:lpstr>गलिच्छ वस्तीतील समस्या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ए. तृतीय वर्ष   सत्र:- चौथे पेपरचे नांव:- महाराष्ट्रातील नागरी स्थानिक शासन</dc:title>
  <dc:creator>Unknown User</dc:creator>
  <cp:lastModifiedBy>Unknown User</cp:lastModifiedBy>
  <cp:revision>1</cp:revision>
  <dcterms:created xsi:type="dcterms:W3CDTF">2021-07-31T08:35:01Z</dcterms:created>
  <dcterms:modified xsi:type="dcterms:W3CDTF">2021-07-31T08:49:11Z</dcterms:modified>
</cp:coreProperties>
</file>