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E5FC-ABBC-3B4B-8B6A-20D024735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3873E-E7E5-4C43-985B-A7D74562C2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062D2-5F08-CC44-A9ED-1533D53A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E5E6E-40A7-8547-B3A6-312C1778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5D593-5C3F-6C42-BF40-2C8CF2C7B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1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CC5A-3A56-B442-817C-9F84AEB7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674E2-6500-F442-BF52-31CC89C2A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FF7E9-215A-4B43-90D3-CCDCA888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4D0FB-3EB0-9343-AE6C-FFF2B095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87AB3-2B17-C94C-9E44-331B64CB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2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2422F-141D-F240-9056-E32CDBE57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ED238-4ECA-664A-8873-68094BEE9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8D47F-049A-8245-976E-BDA0E885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D30D5-F3FB-CB49-847D-AC72D9D0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CD928-A548-A945-8C01-05038D6E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4A740-179C-7946-AF1B-B133A758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3CFC0-3E4D-F343-80B8-94F572927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B4341-C205-6A4D-9134-6CF90190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87A5-8F84-5145-9A63-DA8DF7E06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6D8A8-377D-D14F-A742-48748410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5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D760A-3DA4-534F-9BA8-38EA9C4B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CCDF7-2E62-BE4D-A880-EB58837DD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19FF1-EC1C-564A-9DF2-6A70A6AD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69197-2086-5D49-860F-351B2BF0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4341C-8AD6-E44B-A4E1-A647D8BF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7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5FF3-253B-B54D-B8A2-48CCEC97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6D433-0F97-E747-9087-32443F21A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93056-FE03-674F-AE1D-E4B908665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A5A2B-D93C-9447-888C-E1C6887D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7E27A-5484-FA42-BE63-B107F0D7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5DBFA-9FC6-8145-84D1-86CDFD8A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6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50DA-086A-FF49-805D-7FAB4D2E7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2A61B-016D-654A-AECB-8C2797BBF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4B8BF-908F-B646-B10C-F247B01F0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3A905-E6E6-F04A-B4A8-C4214DB1C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2A82A0-EB23-B34E-A597-2868EF975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B7AF-DB10-E247-9A70-CEA59A40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1B7D5-1D50-5148-8447-0E366E7C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A9E6AA-FB70-3248-932E-9C6DD4E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0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CBCE9-4F31-D748-BC14-524475F0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E95A3-E811-C440-9380-1CCE2A5B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47C33-2D79-AD4C-BE52-6821121E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1CD26-D15D-3C4B-B483-420E85B2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2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AB0FF0-9215-EC4A-9016-54E93EE7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2AE95-9557-F642-985C-7B50AE8A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86CCF-82F7-3544-B73B-45F88ACB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3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0815-33A9-8542-A568-271CFC342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9D6CD-E968-F147-979F-234DEFAD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788C3-0E7A-F443-A30A-190832B2A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4E7CC-647F-E142-9A26-CDB04856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DA8C4-D537-CC40-B6CA-791C58F53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0550D-4D57-9647-8661-B45F1EA8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8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82F2F-F77B-754D-8B10-D870F122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1DA378-D8A7-304F-8FD0-67AA03DB6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66CFC-DFEF-FA41-A1EB-290044DC8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ADBA3-B6E5-864F-A748-47411362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B39FF-3A24-4C42-8491-B2DB3353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00E16-6ED8-214F-96FF-E36F3EBA5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5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5973C6-44D4-4449-B60C-5D0A6B3B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DBD1F-3868-0941-AF9E-3530FD0BB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287A3-A940-AF4E-9D59-FE4B1AE0A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162F-F38A-054E-A224-52B78D5CE8F9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0E305-FA87-8F49-82BE-F72BCA4C9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BAE30-E04C-374C-BDA0-E32DAFB13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5017-D3DE-FB4B-8716-D3B944327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1C9E-1A70-4249-A540-033943C3B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3024496"/>
          </a:xfrm>
        </p:spPr>
        <p:txBody>
          <a:bodyPr>
            <a:normAutofit fontScale="90000"/>
          </a:bodyPr>
          <a:lstStyle/>
          <a:p>
            <a:r>
              <a:rPr lang="en-IN" sz="6000"/>
              <a:t>बि. ए‌. द्वितीय वर्ष, सत्र-</a:t>
            </a:r>
            <a:br>
              <a:rPr lang="en-IN" sz="6000"/>
            </a:br>
            <a:r>
              <a:rPr lang="en-IN" sz="6000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6BA5B-EBE8-FB49-9EE5-58FB852D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r>
              <a:rPr lang="en-IN"/>
              <a:t>घटक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49A4B4-FD27-8C41-A052-919C4470DA2C}"/>
              </a:ext>
            </a:extLst>
          </p:cNvPr>
          <p:cNvSpPr txBox="1">
            <a:spLocks/>
          </p:cNvSpPr>
          <p:nvPr/>
        </p:nvSpPr>
        <p:spPr>
          <a:xfrm>
            <a:off x="1524000" y="2653393"/>
            <a:ext cx="9144000" cy="2604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घटक:- मुख्यमंत्री</a:t>
            </a:r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8AA8-2B9F-8141-9825-364925C2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मुख्यमंत्री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AA5A7-488D-A64C-A620-299C08D2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घटनात्मक तरतूद</a:t>
            </a:r>
          </a:p>
          <a:p>
            <a:r>
              <a:rPr lang="en-IN"/>
              <a:t>निवड</a:t>
            </a:r>
          </a:p>
          <a:p>
            <a:r>
              <a:rPr lang="en-IN"/>
              <a:t>पात्रता</a:t>
            </a:r>
          </a:p>
          <a:p>
            <a:r>
              <a:rPr lang="en-IN"/>
              <a:t>कार्यकाल</a:t>
            </a:r>
          </a:p>
          <a:p>
            <a:r>
              <a:rPr lang="en-IN"/>
              <a:t>राजीनामा</a:t>
            </a:r>
          </a:p>
          <a:p>
            <a:r>
              <a:rPr lang="en-IN"/>
              <a:t>अविश्वास ठराव</a:t>
            </a:r>
          </a:p>
          <a:p>
            <a:r>
              <a:rPr lang="en-IN"/>
              <a:t>अधिकार व कार्य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6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96C8-A52E-214D-A5EA-6D663C1B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मुख्यमंत्र्याचे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9FD4F-D819-A749-88B3-7499BDE4E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मंत्रिमंडळाची निर्मिती</a:t>
            </a:r>
          </a:p>
          <a:p>
            <a:r>
              <a:rPr lang="en-IN"/>
              <a:t>पालकमंत्र्यांची निवड</a:t>
            </a:r>
          </a:p>
          <a:p>
            <a:r>
              <a:rPr lang="en-IN"/>
              <a:t>मंत्र्यांचे खातेवाटप करणे</a:t>
            </a:r>
          </a:p>
          <a:p>
            <a:r>
              <a:rPr lang="en-IN"/>
              <a:t>मंत्र्यांना मंत्रिमंडळातून वगळण्यात</a:t>
            </a:r>
          </a:p>
          <a:p>
            <a:r>
              <a:rPr lang="en-IN"/>
              <a:t>मंत्रिमंडळाची बैठक बोलवणे</a:t>
            </a:r>
          </a:p>
          <a:p>
            <a:r>
              <a:rPr lang="en-IN"/>
              <a:t>धोरण निश्चिती करणे</a:t>
            </a:r>
          </a:p>
          <a:p>
            <a:r>
              <a:rPr lang="en-IN"/>
              <a:t>कायदे पारित करणे</a:t>
            </a:r>
          </a:p>
          <a:p>
            <a:r>
              <a:rPr lang="en-IN"/>
              <a:t>घटक राज्याचे प्रतिनिधित्व करणे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75695-22D8-A742-B055-F1B3419B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मुख्यमंत्र्याचे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4A205-3188-484A-984D-9B7E8008C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राज्यपालास माहिती पुरविणे</a:t>
            </a:r>
          </a:p>
          <a:p>
            <a:r>
              <a:rPr lang="en-IN"/>
              <a:t>आर्थिक कार्य</a:t>
            </a:r>
          </a:p>
          <a:p>
            <a:r>
              <a:rPr lang="en-IN"/>
              <a:t>नेमणुकी विषयक कार्य</a:t>
            </a:r>
          </a:p>
          <a:p>
            <a:r>
              <a:rPr lang="en-IN"/>
              <a:t>सांस्कृतिक कार्य</a:t>
            </a:r>
          </a:p>
          <a:p>
            <a:r>
              <a:rPr lang="en-IN"/>
              <a:t>स्थान व भूमिका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मुख्यमंत्री</vt:lpstr>
      <vt:lpstr>मुख्यमंत्र्याचे अधिकार व कार्य</vt:lpstr>
      <vt:lpstr>मुख्यमंत्र्याचे अधिकार व कार्य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3</cp:revision>
  <dcterms:created xsi:type="dcterms:W3CDTF">2021-08-02T06:45:04Z</dcterms:created>
  <dcterms:modified xsi:type="dcterms:W3CDTF">2021-08-02T06:56:06Z</dcterms:modified>
</cp:coreProperties>
</file>