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311D9-8638-6F41-B6FD-079559F2B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33E51-BE95-9446-AB3F-4003AC4EE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AEFAC-DBA8-BE4B-8AD5-9AFBD394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D7427-D212-5242-8A90-AE0D7843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B7FCB-301A-0846-8947-ABC5E707D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1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5E590-D0D1-3844-B9C4-1E0005483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D76C7-ADEE-7D46-9EEF-1F724EE5D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37657-D8D1-744B-9395-C08B6958D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A2B15-75F7-8643-9919-C370E58E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654A1-A699-1946-84B6-FE221B1C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9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2E1B9F-BF93-FC48-B458-6D358FE77C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80334-2A75-3C43-AC37-4EBB05753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2AE9F-7312-864F-84AB-BEFCA776C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7FED0-8837-A24C-8752-53BE462E5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44945-9E1B-0745-A308-5392AF2C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6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5599-999F-2A4C-8C9C-DA08AD922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C2D8A-1891-124A-868E-2B1E33939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ACEEF-1F76-CF4C-9385-85924B67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BE3EC-3030-2747-9B70-490B7389F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909F2-7162-AF4E-A5DB-E9C7899E3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7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07B89-906C-7249-B329-A439ED30D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96E04-C6D6-1747-99B7-0F4B93AC2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146E4-CB43-7640-9D98-1E48ED40E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0DEF-90BA-3E4A-9242-9C9AA78E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87C1C-8FD7-3741-9BEB-B9E75356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2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7D32-F28E-0A46-857D-94110000C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B8B91-1C04-EA40-8F8D-2F4C49775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F99F8-34AA-1A42-B3D0-E8CB04AFC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F1679-694B-4044-BCE3-D2DF3D30C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355B9-CD67-F245-9D17-EA6E2704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B2A7C-2574-444F-9C3D-594C26CF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9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4FE5-CB7F-F24C-A58D-3FD812CA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93A0D-DF0A-0340-BBDB-438AB20E1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AC8D4-E31B-4545-A8A7-3928A8FA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D9A1B0-0D7F-894B-BF06-3F16FAFDE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A44120-B85A-874E-A023-56C98D995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7F880B-A2B3-1748-8FB4-7D01FC02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80A570-5264-8A47-B0B4-8D9725FA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BA213E-C549-3840-8B9B-92FF8E3D7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4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CE4E-67F4-A745-B19C-96CFCB259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B30BA6-0B2A-A346-8861-4AE18317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94019-DFCB-A943-85C3-02466832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5AFBDB-B952-084E-B291-DAF1D0462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7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7F5A9-2DC6-4B47-926A-FCA41B82D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5531A6-912D-6F43-8404-D87EE5D35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2E24E-6BBC-EA4C-8084-D4025135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72AC-9FBD-4042-9834-BC69AF6BD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A3B64-0019-E541-9AC4-7AEED8397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9AC80-F3C6-504E-B684-45BD1005B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54496B-72E6-D143-A7F7-96609532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AB77D-ECD4-3E4C-90C2-5AC699B7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C5815-BB80-4E4A-8C7A-E01229C1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8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226F-8A0E-D54D-94E5-027C8C41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558FDD-3B89-4948-B2DA-1B90418BC1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9F6E2-5B84-5D4B-ACD8-6ECD673D2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042BE-C3B6-564E-A0CB-4D1F8181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F5CEA-1D4C-D94F-BD9C-D0E74399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B059D-8906-2A4F-BFBB-84427C2A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6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6748A5-3FAE-2A46-AF2F-E100C2AB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5DCBA-A4CD-8D47-B091-168366E63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A934A-9991-B146-812E-798A43DFA9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67AF-B06A-B64C-AD46-28F86B36E8B0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12369-9E50-BF4B-BE36-9140A094EA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483DC-5844-6A4E-8917-6CAD57AB9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09A9B-195D-B546-AEF9-21B0989D1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0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32AB-BFDD-BA43-A6E3-5DF93B92A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005941"/>
          </a:xfrm>
        </p:spPr>
        <p:txBody>
          <a:bodyPr>
            <a:normAutofit fontScale="90000"/>
          </a:bodyPr>
          <a:lstStyle/>
          <a:p>
            <a:r>
              <a:rPr lang="en-IN" sz="6000"/>
              <a:t>बि. ए‌. द्वितीय वर्ष, सत्र-</a:t>
            </a:r>
            <a:br>
              <a:rPr lang="en-IN" sz="6000"/>
            </a:br>
            <a:r>
              <a:rPr lang="en-IN" sz="6000"/>
              <a:t>पेपरचे नांव:- महाराष्ट्राची प्रशासकीय व्यवस्था</a:t>
            </a:r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1C01678-53BF-5241-898C-9E5C90CFA71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घटक:- मंत्रीमंडळ</a:t>
            </a:r>
          </a:p>
          <a:p>
            <a:endParaRPr lang="en-IN"/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विभाग</a:t>
            </a:r>
          </a:p>
          <a:p>
            <a:r>
              <a:rPr lang="en-IN"/>
              <a:t>कै. बापुसाहेब पाटील एकंबेकर महाविद्यालय हणेगांव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9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AEEE-E7B3-3648-9C0B-A9D1577B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मंत्रीमंडळाची रचना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3EF14-7E67-DE4B-8544-C4A4C245D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कॅबिनेट मंत्री</a:t>
            </a:r>
          </a:p>
          <a:p>
            <a:r>
              <a:rPr lang="en-IN"/>
              <a:t>राज्यमंत्री</a:t>
            </a:r>
          </a:p>
          <a:p>
            <a:r>
              <a:rPr lang="en-IN"/>
              <a:t>उपमंत्री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67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E7210-A31C-6349-B937-5AEFD5BB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मंत्रीमंडळाची वैशिष्ट्ये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C72D4-54B0-C942-9257-85D5D2F09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दोन कार्यकारी प्रमुख</a:t>
            </a:r>
          </a:p>
          <a:p>
            <a:r>
              <a:rPr lang="en-IN"/>
              <a:t>मंत्री मंडळाचे नेतृत्व</a:t>
            </a:r>
          </a:p>
          <a:p>
            <a:r>
              <a:rPr lang="en-IN"/>
              <a:t>राज्य विधीमंडळाचे सदस्यत्व</a:t>
            </a:r>
          </a:p>
          <a:p>
            <a:r>
              <a:rPr lang="en-IN"/>
              <a:t>सामूहिक जबाबदारीचे तत्व</a:t>
            </a:r>
          </a:p>
          <a:p>
            <a:r>
              <a:rPr lang="en-IN"/>
              <a:t>राज्य विधीमंडळास जबाबदार</a:t>
            </a:r>
          </a:p>
          <a:p>
            <a:r>
              <a:rPr lang="en-IN"/>
              <a:t>राजकीय एकजिनसीपणा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27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बि. ए‌. द्वितीय वर्ष, सत्र- पेपरचे नांव:- महाराष्ट्राची प्रशासकीय व्यवस्था</vt:lpstr>
      <vt:lpstr>मंत्रीमंडळाची रचना </vt:lpstr>
      <vt:lpstr>मंत्रीमंडळाची वैशिष्ट्ये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4</cp:revision>
  <dcterms:created xsi:type="dcterms:W3CDTF">2021-08-02T06:52:45Z</dcterms:created>
  <dcterms:modified xsi:type="dcterms:W3CDTF">2021-08-02T06:59:54Z</dcterms:modified>
</cp:coreProperties>
</file>