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theme" Target="theme/theme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viewProps" Target="viewProps.xml" /><Relationship Id="rId5" Type="http://schemas.openxmlformats.org/officeDocument/2006/relationships/presProps" Target="presProps.xml" /><Relationship Id="rId4" Type="http://schemas.openxmlformats.org/officeDocument/2006/relationships/slide" Target="slides/slide3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6311D9-8638-6F41-B6FD-079559F2BC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133E51-BE95-9446-AB3F-4003AC4EE7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FAEFAC-DBA8-BE4B-8AD5-9AFBD394E7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67AF-B06A-B64C-AD46-28F86B36E8B0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ED7427-D212-5242-8A90-AE0D7843E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B7FCB-301A-0846-8947-ABC5E707D8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09A9B-195D-B546-AEF9-21B0989D1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418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5E590-D0D1-3844-B9C4-1E0005483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2D76C7-ADEE-7D46-9EEF-1F724EE5DE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037657-D8D1-744B-9395-C08B6958D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67AF-B06A-B64C-AD46-28F86B36E8B0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BA2B15-75F7-8643-9919-C370E58E0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C654A1-A699-1946-84B6-FE221B1CD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09A9B-195D-B546-AEF9-21B0989D1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095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E2E1B9F-BF93-FC48-B458-6D358FE77C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D80334-2A75-3C43-AC37-4EBB05753D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82AE9F-7312-864F-84AB-BEFCA776C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67AF-B06A-B64C-AD46-28F86B36E8B0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77FED0-8837-A24C-8752-53BE462E5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44945-9E1B-0745-A308-5392AF2CB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09A9B-195D-B546-AEF9-21B0989D1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662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95599-999F-2A4C-8C9C-DA08AD922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2C2D8A-1891-124A-868E-2B1E33939F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1ACEEF-1F76-CF4C-9385-85924B670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67AF-B06A-B64C-AD46-28F86B36E8B0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5BE3EC-3030-2747-9B70-490B7389F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9909F2-7162-AF4E-A5DB-E9C7899E3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09A9B-195D-B546-AEF9-21B0989D1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270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07B89-906C-7249-B329-A439ED30D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796E04-C6D6-1747-99B7-0F4B93AC26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0146E4-CB43-7640-9D98-1E48ED40E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67AF-B06A-B64C-AD46-28F86B36E8B0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670DEF-90BA-3E4A-9242-9C9AA78E9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287C1C-8FD7-3741-9BEB-B9E75356B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09A9B-195D-B546-AEF9-21B0989D1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420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47D32-F28E-0A46-857D-94110000C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3B8B91-1C04-EA40-8F8D-2F4C497755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4F99F8-34AA-1A42-B3D0-E8CB04AFC7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5F1679-694B-4044-BCE3-D2DF3D30C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67AF-B06A-B64C-AD46-28F86B36E8B0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3355B9-CD67-F245-9D17-EA6E27045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6B2A7C-2574-444F-9C3D-594C26CF3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09A9B-195D-B546-AEF9-21B0989D1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991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94FE5-CB7F-F24C-A58D-3FD812CA8A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093A0D-DF0A-0340-BBDB-438AB20E1D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EAC8D4-E31B-4545-A8A7-3928A8FAF8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7D9A1B0-0D7F-894B-BF06-3F16FAFDE6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1A44120-B85A-874E-A023-56C98D9954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7F880B-A2B3-1748-8FB4-7D01FC022F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67AF-B06A-B64C-AD46-28F86B36E8B0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280A570-5264-8A47-B0B4-8D9725FA0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EBA213E-C549-3840-8B9B-92FF8E3D7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09A9B-195D-B546-AEF9-21B0989D1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144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42CE4E-67F4-A745-B19C-96CFCB259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B30BA6-0B2A-A346-8861-4AE183171F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67AF-B06A-B64C-AD46-28F86B36E8B0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594019-DFCB-A943-85C3-024668323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5AFBDB-B952-084E-B291-DAF1D0462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09A9B-195D-B546-AEF9-21B0989D1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178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27F5A9-2DC6-4B47-926A-FCA41B82D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67AF-B06A-B64C-AD46-28F86B36E8B0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D5531A6-912D-6F43-8404-D87EE5D35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82E24E-6BBC-EA4C-8084-D40251359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09A9B-195D-B546-AEF9-21B0989D1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87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5072AC-9FBD-4042-9834-BC69AF6BD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CA3B64-0019-E541-9AC4-7AEED8397B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39AC80-F3C6-504E-B684-45BD1005B2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54496B-72E6-D143-A7F7-96609532A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67AF-B06A-B64C-AD46-28F86B36E8B0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4AB77D-ECD4-3E4C-90C2-5AC699B78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2C5815-BB80-4E4A-8C7A-E01229C1C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09A9B-195D-B546-AEF9-21B0989D1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984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74226F-8A0E-D54D-94E5-027C8C4128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7558FDD-3B89-4948-B2DA-1B90418BC1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19F6E2-5B84-5D4B-ACD8-6ECD673D26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C042BE-C3B6-564E-A0CB-4D1F81814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67AF-B06A-B64C-AD46-28F86B36E8B0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1F5CEA-1D4C-D94F-BD9C-D0E74399C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0B059D-8906-2A4F-BFBB-84427C2AA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09A9B-195D-B546-AEF9-21B0989D1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867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46748A5-3FAE-2A46-AF2F-E100C2AB1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B5DCBA-A4CD-8D47-B091-168366E632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DA934A-9991-B146-812E-798A43DFA9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267AF-B06A-B64C-AD46-28F86B36E8B0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912369-9E50-BF4B-BE36-9140A094EA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3483DC-5844-6A4E-8917-6CAD57AB94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09A9B-195D-B546-AEF9-21B0989D1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705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032AB-BFDD-BA43-A6E3-5DF93B92A1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3005941"/>
          </a:xfrm>
        </p:spPr>
        <p:txBody>
          <a:bodyPr>
            <a:normAutofit fontScale="90000"/>
          </a:bodyPr>
          <a:lstStyle/>
          <a:p>
            <a:r>
              <a:rPr lang="en-IN" sz="6000"/>
              <a:t>बि. ए‌. द्वितीय वर्ष, सत्र-</a:t>
            </a:r>
            <a:br>
              <a:rPr lang="en-IN" sz="6000"/>
            </a:br>
            <a:r>
              <a:rPr lang="en-IN" sz="6000"/>
              <a:t>पेपरचे नांव:- महाराष्ट्राची प्रशासकीय व्यवस्था</a:t>
            </a:r>
            <a:endParaRPr lang="en-US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B1C01678-53BF-5241-898C-9E5C90CFA718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0" y="3429000"/>
            <a:ext cx="9144000" cy="1828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/>
              <a:t>घटक:- मंत्रीमंडळ</a:t>
            </a:r>
          </a:p>
          <a:p>
            <a:endParaRPr lang="en-IN"/>
          </a:p>
          <a:p>
            <a:r>
              <a:rPr lang="en-IN"/>
              <a:t>प्रा. डॉ. आनंद शिंदे</a:t>
            </a:r>
          </a:p>
          <a:p>
            <a:r>
              <a:rPr lang="en-IN"/>
              <a:t>लोकप्रशासन विभाग</a:t>
            </a:r>
          </a:p>
          <a:p>
            <a:r>
              <a:rPr lang="en-IN"/>
              <a:t>कै. बापुसाहेब पाटील एकंबेकर महाविद्यालय हणेगांव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294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EAEEE-E7B3-3648-9C0B-A9D1577B2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/>
              <a:t>मंत्रीमंडळाची रचना 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83EF14-7E67-DE4B-8544-C4A4C245DC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कॅबिनेट मंत्री</a:t>
            </a:r>
          </a:p>
          <a:p>
            <a:r>
              <a:rPr lang="en-IN"/>
              <a:t>राज्यमंत्री</a:t>
            </a:r>
          </a:p>
          <a:p>
            <a:r>
              <a:rPr lang="en-IN"/>
              <a:t>उपमंत्री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767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4E7210-A31C-6349-B937-5AEFD5BB7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मंत्रीमंडळाची वैशिष्ट्ये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CC72D4-54B0-C942-9257-85D5D2F096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दोन कार्यकारी प्रमुख</a:t>
            </a:r>
          </a:p>
          <a:p>
            <a:r>
              <a:rPr lang="en-IN"/>
              <a:t>मंत्री मंडळाचे नेतृत्व</a:t>
            </a:r>
          </a:p>
          <a:p>
            <a:r>
              <a:rPr lang="en-IN"/>
              <a:t>राज्य विधीमंडळाचे सदस्यत्व</a:t>
            </a:r>
          </a:p>
          <a:p>
            <a:r>
              <a:rPr lang="en-IN"/>
              <a:t>सामूहिक जबाबदारीचे तत्व</a:t>
            </a:r>
          </a:p>
          <a:p>
            <a:r>
              <a:rPr lang="en-IN"/>
              <a:t>राज्य विधीमंडळास जबाबदार</a:t>
            </a:r>
          </a:p>
          <a:p>
            <a:r>
              <a:rPr lang="en-IN"/>
              <a:t>राजकीय एकजिनसीपणा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6278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3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बि. ए‌. द्वितीय वर्ष, सत्र- पेपरचे नांव:- महाराष्ट्राची प्रशासकीय व्यवस्था</vt:lpstr>
      <vt:lpstr>मंत्रीमंडळाची रचना </vt:lpstr>
      <vt:lpstr>मंत्रीमंडळाची वैशिष्ट्ये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Unknown User</dc:creator>
  <cp:lastModifiedBy>Unknown User</cp:lastModifiedBy>
  <cp:revision>4</cp:revision>
  <dcterms:created xsi:type="dcterms:W3CDTF">2021-08-02T06:52:45Z</dcterms:created>
  <dcterms:modified xsi:type="dcterms:W3CDTF">2021-08-02T06:59:54Z</dcterms:modified>
</cp:coreProperties>
</file>