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2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1A6D5A-4677-1D4E-B0EC-71EA809A8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F39B47D-DB3F-F545-BDC3-E17440421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714AB4C-E000-4444-AFE9-21292BBB3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77B1A7-6E41-F443-8A5C-BE5EA0922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8C3C49-C7F5-A04D-9483-626FA915B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54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D897B7-6559-E748-83F3-43C64D3D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FE3555E-A3F6-5C43-BD6B-F8FD29ADF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955660-4322-3B43-A26B-55C16997D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4F0FA-9882-EC48-809A-D6A51A71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5E66A12-8FD1-474D-ABBE-6BFCC8ABA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90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6F03BA0-0FCA-CA44-B90B-0E2BBDBA2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0A9A47-169D-084A-ADCE-468E0E6205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BF5DCB-79A9-174A-AE07-AA872E2B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ACF9E5-7914-CD40-ABD7-02DE9D677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177E63-B6BA-6A43-AA4D-F50D65F5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6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7AC25E-CD5C-034E-A8CA-3722F8A0A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A9D081-6C35-AA45-B4A1-08B3EE9EF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5568B5-376F-DF45-B9EE-0D1E5467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1DE55F-96A9-B342-9AD5-B1F1019B3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90F52E-7DAD-804A-896A-52BE83AC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491B60-84B8-4C4D-9FCD-4D1334B1C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BD6C92-589E-FC4F-8C30-17EEF34F2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BF495F-09A7-E643-88A4-EC0326C62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99222B-C372-CC48-B3F8-6974BF47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F43254-2A3C-F14A-AC48-ABE0B4FD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083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A7D932-D7EE-194A-A855-5E6E0E2D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5BC2D9-8F21-0549-A1CD-78D54A5AB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07F6B3-DC66-1343-A45D-6A095A035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6C6F8A-8269-CD46-B996-C4B3B8AA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8517F9-2208-8D47-B0FD-D4413B134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A0F0643-5259-834F-BCF6-EBEBB514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402867-86E9-964E-900F-2FBE0618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9CBC53-FF20-0C49-937D-7151D6DBB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309127E-DE07-7B41-83ED-12EC6A64F5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01069FF-8757-D54D-B7CB-8F4BA813A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131D0D-DA7C-414F-876E-9D11BF437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1A3906A-6E41-7D48-867B-241848A8D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2050B38-F3A9-F447-B6C6-D2C2C346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8451425-010B-844F-A428-4ABE4C9F6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28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853D7D-E256-7E41-9743-F8A5517D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E374F6-494F-5443-AF29-194DACC7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09FDA9-9E25-F941-B606-607CDD1EB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62BCF02-3D25-CA43-A284-C6F517D8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2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AE5E06C-7746-1042-8975-55ABFE118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41729727-DEA3-9E41-8755-41C68B88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142FDBF-701E-DD4D-ADD3-754939A2A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91660F-8859-5247-B721-08BBB208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C30049-4836-0341-8CB8-AC6BDF949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49B796F-9522-B446-A4BC-657121D43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420898-336E-DD40-B56F-49C862F35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FA5D30-509B-CC4D-AB0F-2C637828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88EF44-5D59-6D4B-A3DB-A843A2E3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32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3AF44-5833-C841-A2A8-E91102574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D478939-EE48-C24D-A0AF-A78B01BDD7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640D603-BD94-E848-AF60-96F847C68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BC6EF8F-3A74-3045-A1AF-263D1176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62BB112-6FE9-9744-8F7C-9C73AE021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95B40AE-ED8A-8440-AE7B-2A4A2D1E6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75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66B8F56-3B73-534E-80F0-702B5D48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93394C9-1856-7B49-8D46-DE116CC11C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3FAF8DD-D52D-EA48-841F-25BAD93F5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5A865-235E-2747-B3BB-1F4D2BE23098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AA708AD-78C9-084B-AE1B-AA9082769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644D93-2620-0042-A2BD-65242F253B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22151-1E08-DE40-A931-1DA31DF12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C142EE-C384-984E-97A4-AC73844962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/>
              <a:t>बि. ए‌. द्वितीय वर्ष, सत्र-</a:t>
            </a:r>
            <a:br>
              <a:rPr lang="en-IN"/>
            </a:br>
            <a:r>
              <a:rPr lang="en-IN"/>
              <a:t>पेपरचे नांव:- महाराष्ट्राची प्रशासकीय व्यवस्था</a:t>
            </a:r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CE2780EE-D158-2E4A-9803-0D0210EB80B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dirty="0" err="1"/>
              <a:t>घटक</a:t>
            </a:r>
            <a:endParaRPr lang="en-IN" dirty="0"/>
          </a:p>
          <a:p>
            <a:r>
              <a:rPr lang="en-IN" dirty="0" err="1"/>
              <a:t>विधानपरीषदेची</a:t>
            </a:r>
            <a:r>
              <a:rPr lang="en-IN" dirty="0"/>
              <a:t> </a:t>
            </a:r>
            <a:r>
              <a:rPr lang="en-IN" dirty="0" err="1"/>
              <a:t>रचना</a:t>
            </a:r>
            <a:endParaRPr lang="en-IN" dirty="0"/>
          </a:p>
          <a:p>
            <a:r>
              <a:rPr lang="en-IN" dirty="0" err="1"/>
              <a:t>प्रा</a:t>
            </a:r>
            <a:r>
              <a:rPr lang="en-IN" dirty="0"/>
              <a:t>. </a:t>
            </a:r>
            <a:r>
              <a:rPr lang="en-IN" dirty="0" err="1"/>
              <a:t>डॉ</a:t>
            </a:r>
            <a:r>
              <a:rPr lang="en-IN" dirty="0"/>
              <a:t>. </a:t>
            </a:r>
            <a:r>
              <a:rPr lang="en-IN" dirty="0" err="1"/>
              <a:t>आनंद</a:t>
            </a:r>
            <a:r>
              <a:rPr lang="en-IN" dirty="0"/>
              <a:t> </a:t>
            </a:r>
            <a:r>
              <a:rPr lang="en-IN" dirty="0" err="1"/>
              <a:t>शिंदे</a:t>
            </a:r>
            <a:endParaRPr lang="en-IN" dirty="0"/>
          </a:p>
          <a:p>
            <a:r>
              <a:rPr lang="en-IN" dirty="0" err="1"/>
              <a:t>लोकप्रशासन</a:t>
            </a:r>
            <a:r>
              <a:rPr lang="en-IN" dirty="0"/>
              <a:t> </a:t>
            </a:r>
            <a:r>
              <a:rPr lang="en-IN" dirty="0"/>
              <a:t> </a:t>
            </a:r>
            <a:r>
              <a:rPr lang="en-IN" dirty="0" err="1"/>
              <a:t>वि</a:t>
            </a:r>
            <a:r>
              <a:rPr lang="mr-IN" dirty="0"/>
              <a:t>भा</a:t>
            </a:r>
            <a:r>
              <a:rPr lang="en-IN" dirty="0" smtClean="0"/>
              <a:t>ग</a:t>
            </a:r>
            <a:endParaRPr lang="mr-IN" smtClean="0"/>
          </a:p>
          <a:p>
            <a:r>
              <a:rPr lang="en-IN" smtClean="0"/>
              <a:t>कै</a:t>
            </a:r>
            <a:r>
              <a:rPr lang="en-IN" dirty="0"/>
              <a:t>. </a:t>
            </a:r>
            <a:r>
              <a:rPr lang="en-IN" dirty="0" err="1"/>
              <a:t>बापुसाहेब</a:t>
            </a:r>
            <a:r>
              <a:rPr lang="en-IN" dirty="0"/>
              <a:t> </a:t>
            </a:r>
            <a:r>
              <a:rPr lang="en-IN" dirty="0" err="1"/>
              <a:t>पाटील</a:t>
            </a:r>
            <a:r>
              <a:rPr lang="en-IN" dirty="0"/>
              <a:t> </a:t>
            </a:r>
            <a:r>
              <a:rPr lang="en-IN" dirty="0" err="1"/>
              <a:t>एकंबेकर</a:t>
            </a:r>
            <a:r>
              <a:rPr lang="en-IN" dirty="0"/>
              <a:t> </a:t>
            </a:r>
            <a:r>
              <a:rPr lang="en-IN" dirty="0" err="1"/>
              <a:t>महाविद्यालय</a:t>
            </a:r>
            <a:r>
              <a:rPr lang="en-IN" dirty="0"/>
              <a:t> </a:t>
            </a:r>
            <a:r>
              <a:rPr lang="en-IN" dirty="0" err="1"/>
              <a:t>हणेगांव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211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F8EDD8-FC01-FF43-800A-985ECC3B3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570"/>
            <a:ext cx="10515600" cy="1325563"/>
          </a:xfrm>
        </p:spPr>
        <p:txBody>
          <a:bodyPr/>
          <a:lstStyle/>
          <a:p>
            <a:r>
              <a:rPr lang="en-IN"/>
              <a:t>विधान परिषदेची अधिकार व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699D4E-6EDE-D041-ACA3-24BF9425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कार्यकारी अधिकार</a:t>
            </a:r>
          </a:p>
          <a:p>
            <a:r>
              <a:rPr lang="en-IN"/>
              <a:t>कायदे विषयक अधिकार</a:t>
            </a:r>
          </a:p>
          <a:p>
            <a:r>
              <a:rPr lang="en-IN"/>
              <a:t>अर्थविषयक अधिकार</a:t>
            </a:r>
          </a:p>
          <a:p>
            <a:r>
              <a:rPr lang="en-IN"/>
              <a:t>निवडणूक विषयक अधिकार</a:t>
            </a:r>
          </a:p>
          <a:p>
            <a:r>
              <a:rPr lang="en-IN"/>
              <a:t>इतर अधिकार</a:t>
            </a:r>
          </a:p>
          <a:p>
            <a:r>
              <a:rPr lang="en-IN"/>
              <a:t>स्थान व भूमिका</a:t>
            </a:r>
          </a:p>
          <a:p>
            <a:pPr marL="0" indent="0">
              <a:buNone/>
            </a:pPr>
            <a:endParaRPr lang="en-IN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73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0FB43C-B56F-E046-B3C2-B77E4DDC3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कार्यकारी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506359-5223-A549-AC69-474F4F18EC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शासकीय कामकाज व‌ प्रशासनासंबंधी प्रश्न</a:t>
            </a:r>
          </a:p>
          <a:p>
            <a:r>
              <a:rPr lang="en-IN"/>
              <a:t>मंत्रीमंडळाकडून खुलासा</a:t>
            </a:r>
          </a:p>
          <a:p>
            <a:r>
              <a:rPr lang="en-IN"/>
              <a:t>कामरोको प्रस्ताव</a:t>
            </a:r>
          </a:p>
          <a:p>
            <a:r>
              <a:rPr lang="en-IN"/>
              <a:t>विधेयकाचे समर्थन, विरोध</a:t>
            </a:r>
          </a:p>
          <a:p>
            <a:r>
              <a:rPr lang="en-IN"/>
              <a:t>विविध ठराव व‌ प्रस्ताव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478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16E399-D94D-0A48-8678-08A9D1B80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कायदेविषयक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4F7294-C593-8544-B2F4-A3EA36FCC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विधेयक मांडणे, चर्चा, विरोध समर्थन, बदल, दूरूस्त्या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185630-C2C8-CD42-898C-4A0DCD637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अर्थविषयक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4CC18EE-6D34-494C-9CB4-28DCB0C2C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मर्यादीत स्वरुप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0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E788C2-62A3-BB46-AAA7-7DD5C37C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निवडणूक विषयक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D1E9C2-9275-3E46-BF23-103C65AB5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सभापती, उपसभापती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643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770983-6C5E-5645-831D-A764771CF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इतर अधिकार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19121E-3181-5A44-BC4E-00559609F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समित्यांची स्थापना, चर्चा घडवून आणणे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5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6B7798-278A-DB4D-A39D-345E31A8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सथान व महत्त्व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817C75-E30A-7C41-936B-7DAAE1BC3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स्थायी, वरीष्ठ, मर्यादीत अधिकार, विविध क्षेत्राचे प्रतिनिधित्व, धोरण निर्मिती व प्रशासनामध्ये अनुभवाचा फायदा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65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Custom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विधान परिषदेची अधिकार व कार्य</vt:lpstr>
      <vt:lpstr>कार्यकारी अधिकार</vt:lpstr>
      <vt:lpstr>कायदेविषयक अधिकार</vt:lpstr>
      <vt:lpstr>अर्थविषयक अधिकार</vt:lpstr>
      <vt:lpstr>निवडणूक विषयक अधिकार</vt:lpstr>
      <vt:lpstr>इतर अधिकार</vt:lpstr>
      <vt:lpstr>सथान व महत्त्व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पेपरचे नांव:- महाराष्ट्राची प्रशासकीय व्यवस्था</dc:title>
  <dc:creator>Unknown User</dc:creator>
  <cp:lastModifiedBy>KBPE</cp:lastModifiedBy>
  <cp:revision>3</cp:revision>
  <dcterms:created xsi:type="dcterms:W3CDTF">2021-08-02T07:45:11Z</dcterms:created>
  <dcterms:modified xsi:type="dcterms:W3CDTF">2023-03-03T08:39:58Z</dcterms:modified>
</cp:coreProperties>
</file>