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C9CA8-5763-D241-AF13-55132947C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A27A1-BA3B-EF49-985C-3800B2281D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3FD37-FEEB-744D-BAAA-0E8D86FA5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43DC5-0A06-B243-A676-8C85F7A02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86ED3-6F92-AC4C-9D86-79DA2E09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4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0E261-9F9E-FF40-A89B-33D29A20A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2AEE06-0DA7-7A4A-89E3-A6270A641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3982C-9629-DD44-ABF6-768A90927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55984-269B-1548-85B0-83E4CA47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ABB66-B538-CE49-B5F8-C7FC2779B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3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851A77-0151-4A46-A61C-E14FB0750B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F5414-1D56-CF48-82D4-7C1CC5C4F2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A417C-6724-1545-894D-EC9DB18A1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020C0-42F8-A349-98E9-0BA14472E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E5856-23E8-A344-81C3-9BA43FF90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5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19E0B-4EF1-C542-8E9B-C01287042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F2E50-61CE-1544-8ACB-49FD75FFC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3F63-8EF9-0040-B03F-9208D3B78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9EE4A-0FEF-C045-95D1-E04786276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65D83-5187-CB4F-B38D-55939FDF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15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3B419-8613-234F-80F0-2EE9BBA37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CCC62-FDB6-5143-BB99-9D3F34A78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64106-73CA-ED40-B2A1-69CE53370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223A4-A270-594E-ABD1-9F39F6C56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B93C79-B566-7F4D-B1AC-FCA2C52BF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8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F976-DE25-DC42-9BBA-B36ACBEB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BC27F-ECB3-DE4A-8D24-DE1D62D68C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F8B08-38BC-434D-B7DF-D4EE6224A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415F7-6662-8A4E-A4D0-737BC6A59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9F3F9F-3825-C84F-96D8-C3EACA330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924BA-3E67-5245-A746-C429D8E2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89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A452E-D40D-3E47-B137-B63D173A9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B7C0E8-25F7-4140-99C1-D4A85093D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D7C1B7-8A98-2446-9E11-31231DE3D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E291C8-F820-D648-A79D-A00CD3651D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B2D4FA-98A6-AF4C-A6AF-B1A711B9AB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911F90-58D4-C84E-9268-EF7AC806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B72E35-13FC-EE4B-BB61-4049C5430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37A166-F0E9-BC4A-AE6C-6B1293CAF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6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15B53-39C8-9945-89D8-3C765A11F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B2409F-0A36-7145-BC89-D8094BEAD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D2171E-9E09-F144-849C-2B0479A99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556DD-159D-D044-BE25-0395763D5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EBDF0F-7CF8-F749-AB6F-21CC2224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DF8767-BDC8-B84D-8EF6-57F50F042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790E5D-4BB3-9B48-9F5E-8CFBD0C40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6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66F1-0EA5-0A41-8EBB-D72FBDFED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8EBD0-7961-3348-AB20-C2BA8BFE9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D3E180-37F1-8749-96B3-43529BAB2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E8E02A-3310-6448-86DB-F953DF86A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117759-41AC-B948-8FFA-C1CC3B336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ACFF82-503B-1947-A26C-525F80B5E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6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7C4EE-F18F-F34D-A7D9-DBCF2EDC1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B11A92-5D45-7547-8623-6D8EE86B99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A452D5-298A-A346-9936-8F7EE3C7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7FFCF-9847-9C46-83EF-8058EDE1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A0275-E2D8-EB49-9DF0-5B66DB2B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08E56-F643-A841-8F94-BB91FEF9A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65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D7CDD6-E677-4140-8734-BB6544A2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BF7F4-151E-FA45-9FDC-C5F159E68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EE4EAA-A4B0-454B-A032-80A1B8228D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A9B0-C6A2-3E48-8C8C-0D92F7AAFDE0}" type="datetimeFigureOut">
              <a:rPr lang="en-US" smtClean="0"/>
              <a:t>8/2/2021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FA436-3FAD-B64A-AEC5-EF1078B52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709D-D77B-7245-BB69-08D57ADFAE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EB003-4885-CC4A-A303-D6202E0B9C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5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BEE3CC3-E8C5-9B4C-985F-2A4E3F5EE2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/>
              <a:t>घटक</a:t>
            </a:r>
          </a:p>
          <a:p>
            <a:r>
              <a:rPr lang="en-IN"/>
              <a:t>विधानसभेची कार्य</a:t>
            </a:r>
          </a:p>
          <a:p>
            <a:r>
              <a:rPr lang="en-IN"/>
              <a:t>प्रा. डॉ. आनंद शिंदे</a:t>
            </a:r>
          </a:p>
          <a:p>
            <a:r>
              <a:rPr lang="en-IN"/>
              <a:t>लोकप्रशासन विमाग</a:t>
            </a:r>
          </a:p>
          <a:p>
            <a:r>
              <a:rPr lang="en-IN"/>
              <a:t>कै. बापुसाहेब पाटील एकंबेकर महाविद्यालय हणेगांव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A1481C1-CBEE-D84A-8009-8112A9BF96E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बि. ए‌. द्वितीय वर्ष, सत्र-</a:t>
            </a:r>
            <a:br>
              <a:rPr lang="en-IN"/>
            </a:br>
            <a:r>
              <a:rPr lang="en-IN"/>
              <a:t>पेपरचे नांव:- महाराष्ट्राची प्रशासकीय व्यवस्था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95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5E252-BA0D-3641-AAF4-0B8ADE34D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विधानसभेची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FD77A-57CF-5B4F-B8D5-8FE145E5D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कायदे विषयक कार्य</a:t>
            </a:r>
          </a:p>
          <a:p>
            <a:pPr marL="0" indent="0">
              <a:buNone/>
            </a:pPr>
            <a:r>
              <a:rPr lang="en-IN"/>
              <a:t> कायदे पास, दुरूस्ती, विषय सूची, वटहुकूम,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97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77581-96DC-1B43-BD70-ADDC5A216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विधानसभेची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4FEC4-9529-4C41-9608-B87C09FE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कार्यकारी कार्य</a:t>
            </a:r>
          </a:p>
          <a:p>
            <a:pPr marL="0" indent="0">
              <a:buNone/>
            </a:pPr>
            <a:r>
              <a:rPr lang="en-IN"/>
              <a:t> धोरण व कामजाविषयी प्रश्न उपप्रश्न, शासनाचे लक्ष, शासनाच्या खर्चावर नियंत्रण, टीकाटिपणी, अविश्‍वास ठराव, कामकाजासंबंधी प्रस्ताव,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9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BB147-1B26-4944-A7BF-FCD1F363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विधानसभेची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AAB504-9849-104B-94B0-27776585C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अर्थविषयक कार्य </a:t>
            </a:r>
          </a:p>
          <a:p>
            <a:pPr marL="0" indent="0">
              <a:buNone/>
            </a:pPr>
            <a:r>
              <a:rPr lang="en-IN"/>
              <a:t>धनविधेयक, अर्थसंकल्प, शासनाच्या वित्तीय व्यवहारावर नियंत्रण, अनुदान मागण्या,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16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9840C-5ABF-8C42-AC82-9546083EF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विधानसभेची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17C44-7874-1E44-9CA0-087705127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घटना दुरुस्ती विषयक कार्य</a:t>
            </a:r>
          </a:p>
          <a:p>
            <a:r>
              <a:rPr lang="en-IN"/>
              <a:t>घटक राज्यांची घटनादुरुस्ती मधील जिथे आवश्यकता आहे तिथे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61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12442-10D1-DB48-BF46-A46EB272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विधानसभेची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747D9-2F10-914B-BB16-1070C45EC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निवडणूक विषयक कार्य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89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4A61B-BED2-C24F-BA8B-087AA517F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विधानसभेची कार्य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30CF9-0A61-BB45-96DA-1F5BE3B7D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विधान परिषद विषयक कार्य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6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7DD29-7181-434B-86F7-AFFFF7D3B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इतर कार्य</a:t>
            </a:r>
          </a:p>
          <a:p>
            <a:r>
              <a:rPr lang="en-IN"/>
              <a:t>विधानसभेचे स्थान आणि महत्व </a:t>
            </a:r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2F89BA8-DDDA-674A-A6DA-DB367921BB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N"/>
              <a:t>विधानसभेची कार्य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00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बि. ए‌. द्वितीय वर्ष, सत्र- पेपरचे नांव:- महाराष्ट्राची प्रशासकीय व्यवस्था</vt:lpstr>
      <vt:lpstr>विधानसभेची कार्य</vt:lpstr>
      <vt:lpstr>विधानसभेची कार्य</vt:lpstr>
      <vt:lpstr>विधानसभेची कार्य</vt:lpstr>
      <vt:lpstr>विधानसभेची कार्य</vt:lpstr>
      <vt:lpstr>विधानसभेची कार्य</vt:lpstr>
      <vt:lpstr>विधानसभेची कार्य</vt:lpstr>
      <vt:lpstr>विधानसभेची कार्य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बि. ए‌. द्वितीय वर्ष, सत्र- पेपरचे नांव:- महाराष्ट्राची प्रशासकीय व्यवस्था</dc:title>
  <dc:creator>Unknown User</dc:creator>
  <cp:lastModifiedBy>Unknown User</cp:lastModifiedBy>
  <cp:revision>1</cp:revision>
  <dcterms:created xsi:type="dcterms:W3CDTF">2021-08-02T07:12:05Z</dcterms:created>
  <dcterms:modified xsi:type="dcterms:W3CDTF">2021-08-02T07:31:18Z</dcterms:modified>
</cp:coreProperties>
</file>