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96C94-6C8E-3843-A661-5E14DCA91D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45C8D9-8570-604D-8EE8-9C919937DB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8EFCC-3201-6948-BDBF-A3C4AEF87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CE4E-3C0E-C840-A43F-40FF131928F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5176E-C425-ED4B-B070-CCC3D7340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6A081-83D8-6242-A24F-4E93A2E9F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390A-FA8F-5C4A-A2F2-52952750F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16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A1EE9-763B-EC41-BE46-466A2051B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5CCB3F-7AA3-B443-9023-DA29688823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C0A86-C857-3A4A-B2D5-6E45A0ECA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CE4E-3C0E-C840-A43F-40FF131928F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A5035-BE42-6647-A04C-827F3FF07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122D0-EE6B-D54A-97A5-4F8C1610C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390A-FA8F-5C4A-A2F2-52952750F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554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1D57AD-AFA1-7F47-B3A4-F921BACFE7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8C254-5E69-AF42-9A01-DE263A17E0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B9403-6584-0843-860A-56C26E168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CE4E-3C0E-C840-A43F-40FF131928F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ACF63-4424-F84A-9E53-46F1FFDA6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745EA-DF47-A44C-984D-8A6EC57B1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390A-FA8F-5C4A-A2F2-52952750F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102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1D750-2C43-5A42-AF1A-C1C42C52F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E23DB-64FD-F44F-958D-3D4488C5D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9811E-2D7F-FF49-B69A-4F85DEA31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CE4E-3C0E-C840-A43F-40FF131928F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A0ADD-BA27-904D-85B7-B31F9D2AD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76C2A-A19D-AA4E-811C-F0E1216B1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390A-FA8F-5C4A-A2F2-52952750F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56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D6C40-C997-7E4E-B441-E32C7A7B8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DE77E3-A129-3440-BAF1-55DE3AC1F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DD86E1-1511-1E45-93AD-419232B8C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CE4E-3C0E-C840-A43F-40FF131928F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C0459-DD8F-3142-83C3-220878CF7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558A6D-71C4-FE40-BDA4-00201A080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390A-FA8F-5C4A-A2F2-52952750F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155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AE1FE-076D-A74F-ADE9-E3F8E8213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773AD-66DA-5B43-A56C-DB0120603D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7178EF-836B-5841-A14D-073856C51D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CFE6AF-8165-2045-9C99-92CDD266F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CE4E-3C0E-C840-A43F-40FF131928F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25D81B-A848-D44C-B50A-B0069ACE6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F3ED05-583E-1246-A109-E360887B9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390A-FA8F-5C4A-A2F2-52952750F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128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6CE02-86C3-7A45-A43B-CC01B2A1E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222E16-A8CB-E346-A01D-033A663CB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0B82ED-70D6-974D-B4D0-E496CE8445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0BB51C-FBD6-6C48-BF43-F5DA23361A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81599C-551E-C045-974B-F20765F1D4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422126-8AAC-0048-B2CD-09EF1C19B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CE4E-3C0E-C840-A43F-40FF131928F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B86B59-2895-C74E-9CD7-786A990A1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76FA61-DA99-A34D-93E8-EFF6C8ABF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390A-FA8F-5C4A-A2F2-52952750F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82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83020-9A98-A343-8706-E9DA24283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C994BF-3744-8C4D-9B4C-E3E2AB8DC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CE4E-3C0E-C840-A43F-40FF131928F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89262C-F2D4-FE4D-9BBE-D3C8EB904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446547-5D92-DB44-9F5D-C708C91CF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390A-FA8F-5C4A-A2F2-52952750F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12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5A23F9-7CD4-7245-B0FD-59893E6B1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CE4E-3C0E-C840-A43F-40FF131928F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4CFA01-17A8-3B46-88AD-E2666E977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14515A-81E7-AD41-A91C-D5FA2CEAE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390A-FA8F-5C4A-A2F2-52952750F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2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0F2F8-D8E9-1E46-BC38-500FB9D73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12BE3-BA24-AB4E-89E2-7858BCB28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340C3C-7295-8447-8BAF-B8BF61C24F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C3EAD0-9B89-EA42-9B0D-2DA0E0585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CE4E-3C0E-C840-A43F-40FF131928F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9DA9C5-D793-C945-A343-A60CD8769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55019F-26CA-364A-B653-89A5DEB84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390A-FA8F-5C4A-A2F2-52952750F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612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B5627-AE41-3842-9DC5-9B0C54AEC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949A62-08D8-D54C-A5AE-E8C88F8AA9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1DE9AC-8B90-F940-B31A-6F29A8B34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C2BE87-2B47-F246-B1D9-63ECE9C74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CE4E-3C0E-C840-A43F-40FF131928F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5BFE87-4CEA-6840-B867-7A94FDE62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345F9F-BA50-1C4A-A7A9-78AC7ACE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390A-FA8F-5C4A-A2F2-52952750F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61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A1B523-B49D-1049-8ECC-F85298CB3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FD0F01-1353-6041-9A56-1AA47A3AB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9BDD59-2E61-4A45-BDDB-85A9E9CE47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ACE4E-3C0E-C840-A43F-40FF131928F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A8A71E-F70C-C64B-AF60-046A4FB7F3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89278-8189-764D-BA50-95ECF0EFB3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9390A-FA8F-5C4A-A2F2-52952750F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954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70B6E-6258-D14B-B458-9B6960C4B6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sz="6000"/>
              <a:t>बि. ए‌. द्वितीय वर्ष, सत्र-</a:t>
            </a:r>
            <a:br>
              <a:rPr lang="en-IN" sz="6000"/>
            </a:br>
            <a:r>
              <a:rPr lang="en-IN" sz="6000"/>
              <a:t>पेपरचे नांव:- महाराष्ट्राची प्रशासकीय व्यवस्था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3CD067-CD73-1A40-9CC2-2BC88197B3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/>
              <a:t>घटक:- विधानसभा</a:t>
            </a:r>
          </a:p>
          <a:p>
            <a:endParaRPr lang="en-IN"/>
          </a:p>
          <a:p>
            <a:r>
              <a:rPr lang="en-IN"/>
              <a:t>प्रा. डॉ. आनंद शिंदे</a:t>
            </a:r>
          </a:p>
          <a:p>
            <a:r>
              <a:rPr lang="en-IN"/>
              <a:t>लोकप्रशासन विभाग</a:t>
            </a:r>
          </a:p>
          <a:p>
            <a:r>
              <a:rPr lang="en-IN"/>
              <a:t>कै. बापुसाहेब पाटील एकंबेकर महाविद्यालय हणेगांव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776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D2C94-3396-9F4C-ABC8-F356BA1D7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विधानसभेची रचना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3A207-9A4A-BF46-85BA-573F90EFA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/>
              <a:t>घटनात्मक तरतूद</a:t>
            </a:r>
          </a:p>
          <a:p>
            <a:r>
              <a:rPr lang="en-IN"/>
              <a:t>सदस्य संख्या</a:t>
            </a:r>
          </a:p>
          <a:p>
            <a:r>
              <a:rPr lang="en-IN"/>
              <a:t>आरक्षण</a:t>
            </a:r>
          </a:p>
          <a:p>
            <a:r>
              <a:rPr lang="en-IN"/>
              <a:t>मतदार संघ</a:t>
            </a:r>
          </a:p>
          <a:p>
            <a:r>
              <a:rPr lang="en-IN"/>
              <a:t>निवड</a:t>
            </a:r>
          </a:p>
          <a:p>
            <a:r>
              <a:rPr lang="en-IN"/>
              <a:t>कार्यकाळ</a:t>
            </a:r>
          </a:p>
          <a:p>
            <a:r>
              <a:rPr lang="en-IN"/>
              <a:t>अधिवेशन</a:t>
            </a:r>
          </a:p>
          <a:p>
            <a:r>
              <a:rPr lang="en-IN"/>
              <a:t>अभिभाषण</a:t>
            </a:r>
          </a:p>
          <a:p>
            <a:r>
              <a:rPr lang="en-IN"/>
              <a:t>गणसंख्या</a:t>
            </a:r>
          </a:p>
          <a:p>
            <a:endParaRPr lang="en-IN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299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0D8BE-AEC4-374B-8F46-690725B59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विधानसभा कामकाज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2D6D3-5204-6A4E-897C-24D454AA6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तारांकित प्रश्न</a:t>
            </a:r>
          </a:p>
          <a:p>
            <a:r>
              <a:rPr lang="en-IN"/>
              <a:t>अतारांकित प्रश्न</a:t>
            </a:r>
          </a:p>
          <a:p>
            <a:r>
              <a:rPr lang="en-IN"/>
              <a:t>अल्पावधीत सूचना प्रश्न</a:t>
            </a:r>
          </a:p>
          <a:p>
            <a:r>
              <a:rPr lang="en-IN"/>
              <a:t>पुरवणी प्रश्न</a:t>
            </a:r>
          </a:p>
          <a:p>
            <a:r>
              <a:rPr lang="en-IN"/>
              <a:t>अर्धा तास चर्चा</a:t>
            </a:r>
          </a:p>
          <a:p>
            <a:r>
              <a:rPr lang="en-IN"/>
              <a:t>स्थगन प्रस्ताव</a:t>
            </a:r>
          </a:p>
          <a:p>
            <a:r>
              <a:rPr lang="en-IN"/>
              <a:t>अल्प वेळ चर्चा</a:t>
            </a:r>
          </a:p>
          <a:p>
            <a:r>
              <a:rPr lang="en-IN"/>
              <a:t>विधिमंडळ समित्या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328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बि. ए‌. द्वितीय वर्ष, सत्र- पेपरचे नांव:- महाराष्ट्राची प्रशासकीय व्यवस्था</vt:lpstr>
      <vt:lpstr>विधानसभेची रचना</vt:lpstr>
      <vt:lpstr>विधानसभा कामकाज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बि. ए‌. द्वितीय वर्ष, सत्र- पेपरचे नांव:- महाराष्ट्राची प्रशासकीय व्यवस्था</dc:title>
  <dc:creator>Unknown User</dc:creator>
  <cp:lastModifiedBy>Unknown User</cp:lastModifiedBy>
  <cp:revision>3</cp:revision>
  <dcterms:created xsi:type="dcterms:W3CDTF">2021-08-02T07:03:40Z</dcterms:created>
  <dcterms:modified xsi:type="dcterms:W3CDTF">2021-08-02T07:09:40Z</dcterms:modified>
</cp:coreProperties>
</file>