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0FA9FC-8FF2-3649-9AA7-BC59F58E7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3EEF4A-26F5-454B-9EE1-F3E208089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5ED6EF-AF38-AB4F-A139-B316B9CA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0AF1EE-ECF9-3D40-945D-EB9EC920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93D28F-BC20-1A43-948E-F18ACAE3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F34F7-7A7E-3F40-B5A8-159974CA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270C54-58A2-3E4C-8DF7-729AACB86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AE7A99-1659-9648-B0C2-64075C087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DA6F6A-C431-8A42-A630-3536D943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03F514-74C7-7F4A-A3C2-5AD48AE2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1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BFE1EE1-5F73-F94B-BC2B-2C34A808F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8609D1-70E2-5E48-AA15-51FFBC07C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A19151-E6F2-ED44-8D27-70B5D8A0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A312D6-33BD-DB4A-A2AB-EB5C906A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AFA2F0-CA09-794F-B318-28CDC151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8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AB58C-3196-DE41-86A1-32982B0B4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115F8A-31B5-0444-BBF8-58C80F5B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723246-FAF5-7349-A789-CA566BC37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98D9B2-CB45-DB4E-A0D2-1680D4567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4833C4-5276-8C43-BEF3-843397C3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E3EEEC-B35B-AD40-87B7-4D3ECD1F1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61D460-5D72-3747-A726-53636BCDC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48D40E-475B-C241-867D-0C3A18A81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5839F2-4B85-0D4D-82D3-1CF75D51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5DCB5A-ABEE-7141-8DE1-3724959E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1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6609D0-2942-B246-9E20-74E9287C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EA3865-43D1-B74E-B621-CBE4ADF85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DDCCCB-DB8E-4844-9E17-881F28735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E77D55-841B-F541-B5F2-6DE959FE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D7E9B1-7CF1-1042-B9CB-073BAED95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F75B9B2-EA57-0D45-A9EA-CD20C633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1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0CF625-8499-004B-925B-166CA0271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76C820-8A4B-8641-939D-4DB10D165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0FFB0B-C378-B94A-A741-2BB888042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57CFA9E-B9C8-4B4F-A203-6F35B93CB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CC0339-D0DB-F440-BD20-DA217C5C2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D0D5DCD-5C36-5244-A64A-E2C884AA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192469-DFAA-1D42-B042-BB58C885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86B8EC6-B764-B942-8B05-844FA16C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EBCE21-37D6-FF45-82C3-1984DDDD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0EC890-84DF-C241-9DD8-3BB50C3D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D2FE70D-B650-EF46-AF04-513303FC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ADA9AB0-9CE2-2B46-AE58-F6D695C3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2009634-42EB-E043-B49B-9FF91143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50BA078-97C2-4E42-AFD3-87267F9D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A5BDAB-7E2B-DD46-8032-AFE158F5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D36341-274E-9544-9814-3F7912281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73FD22-6708-F440-B810-F35012613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F589F9-DB99-0841-9BA5-83B39E4F8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D5F1E3-7303-E748-A5E7-40DEB28C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61EC9CB-63BA-FD4C-8257-478B178C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66607B8-DF95-DF49-8BF7-F4836A0A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4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5BA942-D1D0-BB48-B035-C213A6BB0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72FB823-F01D-BA42-A6BC-D8A2E40B8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5D5D631-AFCA-5A46-881B-275F7B543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6EEDFC-AEDB-624A-ACFB-83995ECA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C0F5F5-67C0-504C-9D93-11134FB5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A8806E-24B4-DF4E-8A41-567BDD34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4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2B36616-ADA9-F247-8F6E-6D8D7C99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DE238B-EA72-2548-BD8B-AFC521EEB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C6BB24-8FCF-2E45-A103-D579F13EE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D6BB-52B3-6A4B-A4ED-DF66EDA5A06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D28C65-5A9D-6F4D-A3E1-5CA95074E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A37E68-A8ED-B34F-9D93-0E391C940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8A01A-DB50-9A4F-B980-8DA2C04E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E8641C-EF6D-B842-AE20-9886C3D3B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9918"/>
            <a:ext cx="9144000" cy="2306637"/>
          </a:xfrm>
        </p:spPr>
        <p:txBody>
          <a:bodyPr>
            <a:normAutofit fontScale="90000"/>
          </a:bodyPr>
          <a:lstStyle/>
          <a:p>
            <a:r>
              <a:rPr lang="en-IN"/>
              <a:t>बि. ए‌. द्वितीय वर्ष, सत्र-</a:t>
            </a:r>
            <a:br>
              <a:rPr lang="en-IN"/>
            </a:br>
            <a:r>
              <a:rPr lang="en-IN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DAC55BB-4C8A-0843-8AED-E64ECD046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विधानपरीषदेची</a:t>
            </a:r>
            <a:r>
              <a:rPr lang="en-IN" dirty="0"/>
              <a:t> </a:t>
            </a:r>
            <a:r>
              <a:rPr lang="en-IN" dirty="0" err="1"/>
              <a:t>रचना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81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1EF69E-5CD3-4142-A157-A66174AF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वेतन भत्ते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7E46C6-D9AF-1C4A-9C20-E0C26B3F5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CEA8D1-61C0-E249-919A-5FB5FF52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पदाधिकारी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CB6D69-0E8B-1440-8150-7C5A463F9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3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009D54-8641-8D46-B3A5-A4DB625E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 परिषदेची रचना/सदस्यसंख्या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762217-DBAF-9D4C-BB42-8AF5DE3C0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विधानसभा सभागृह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स्थानिक स्वराज्य संस्था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शिक्षक मतदार संघ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पदवीधर मतदार संघ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CF10FD-310A-C248-B379-EC85544A6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विधान परिषदेची रचना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8D3FA8-7601-EA4A-8834-4FECB7DCB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रचना</a:t>
            </a:r>
          </a:p>
          <a:p>
            <a:r>
              <a:rPr lang="en-IN"/>
              <a:t>निवड</a:t>
            </a:r>
          </a:p>
          <a:p>
            <a:r>
              <a:rPr lang="en-IN"/>
              <a:t>अधिवेशन</a:t>
            </a:r>
          </a:p>
          <a:p>
            <a:r>
              <a:rPr lang="en-IN"/>
              <a:t>गणपूर्ती</a:t>
            </a:r>
          </a:p>
          <a:p>
            <a:r>
              <a:rPr lang="en-IN"/>
              <a:t>पात्रता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राजीनामा</a:t>
            </a:r>
          </a:p>
          <a:p>
            <a:r>
              <a:rPr lang="en-IN"/>
              <a:t>वेतन व भत्ते</a:t>
            </a:r>
          </a:p>
          <a:p>
            <a:r>
              <a:rPr lang="en-IN"/>
              <a:t>पदाधिकारी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4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D025EF-EF6D-9743-9BBA-0742FA11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घटनात्मक तरतूद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A15C73-4448-3C40-8BB2-497C83DF3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3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EEB293AE-A837-7A4F-BAD4-E6CBAE6F7F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5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/>
              <a:t>विधान परिषदेची रचना/सदस्यसंख्या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3D5190C1-B7A1-3D47-A349-C2E2A0AEA92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N"/>
              <a:t>विधानसभा सभागृह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स्थानिक स्वराज्य संस्था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शिक्षक मतदार संघ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पदवीधर मतदार संघ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6FD374-3E35-C64E-9055-B5E26AA5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पात्रता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1D1623-748D-4841-9AB1-D3D4D621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0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1B847-937B-BA4F-B8D4-4255C4D14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कार्यकाल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E7056C-9FF8-7F42-B663-4D56A6C28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8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89AB1-313A-5E4C-B5CC-04D16278C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अधिवेशन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F6CFBA-85C3-5D48-83EE-88C3B8871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2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164E5D-C2C7-4B4B-B7EB-9E8D50B6E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गणपूर्ती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5988EE-2037-1E47-9A77-E57FCF52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8E7920-1F78-3C46-B0C7-8AB6FDFC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राजीनामा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B0A35-5F62-814D-99EF-14AE15B12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0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Custom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विधान परिषदेची रचना</vt:lpstr>
      <vt:lpstr>घटनात्मक तरतूद</vt:lpstr>
      <vt:lpstr>विधान परिषदेची रचना/सदस्यसंख्या</vt:lpstr>
      <vt:lpstr>पात्रता</vt:lpstr>
      <vt:lpstr>कार्यकाल</vt:lpstr>
      <vt:lpstr>अधिवेशन</vt:lpstr>
      <vt:lpstr>गणपूर्ती</vt:lpstr>
      <vt:lpstr>राजीनामा</vt:lpstr>
      <vt:lpstr>वेतन भत्ते</vt:lpstr>
      <vt:lpstr>पदाधिकारी</vt:lpstr>
      <vt:lpstr>विधान परिषदेची रचना/सदस्यसंख्या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KBPE</cp:lastModifiedBy>
  <cp:revision>6</cp:revision>
  <dcterms:created xsi:type="dcterms:W3CDTF">2021-08-02T07:31:46Z</dcterms:created>
  <dcterms:modified xsi:type="dcterms:W3CDTF">2023-03-03T08:35:01Z</dcterms:modified>
</cp:coreProperties>
</file>