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D756-77B8-A842-B42A-B6CAF843C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B50248-7308-3749-A16D-D50984865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0611D-C051-0C4D-B0FE-9F2F370DD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12AD-F499-3C49-8A7B-CDD44BD1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8504E-075E-A34F-ADFC-C9FE0044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2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8EA1-DB77-F449-80EA-DA6B0C729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478DC-FA88-374D-8451-833287E32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EB021-2427-D543-ABB7-E01A0125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E2FCF-43A1-0F42-88A6-EE1CE223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CF7C1-204E-6E4A-A7C3-ED88C0FF0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2F382-F8BF-5D4D-826D-E8EA60278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B5F9B-9674-3249-8CA3-9F02ED8BE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FD86A-A2E4-924C-9085-0CB1CC1D7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56262-944F-0042-B491-1326CD31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B7C2B-6349-CA46-AC87-FC78408C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2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76342-CB78-0849-9507-2E343048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20550-32B8-D045-A24A-87DD0265B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36524-3083-CD44-A9ED-DC64305C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4BF87-D14C-B247-BE01-5CCC1D05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1EE1F-3135-5C41-A124-F3FD62B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80824-DBCC-064A-8497-0DC89263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13A9E-62F0-9D46-9EB9-612D5E80A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7BAFD-237D-C544-BE96-28E9B08B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FC940-89B4-9149-B0D5-28F819F2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D7730-D4C4-5F4C-984F-5CEF01DF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3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3D33-2F6D-0943-9DC9-7115FDFF8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355D0-FC6A-1A4C-86CA-C5A5F0A2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AA7AE-95D3-FD41-9208-BDABA6B65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91F06-F0A2-004B-86BD-D14EED3B7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413EF-9B09-C446-8723-D57389CB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3DADF-707B-7A42-B51A-7739985F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1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9D362-1176-0948-87B3-9D77C70DC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D7C7E-3C47-724B-85EB-24D18AD58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BF974-CEC4-8C42-B8BD-0074E5D49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FA426-7AC5-374D-82C9-B7C9D9FBA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68C4FD-2524-D749-8814-5AFF3F098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82B77-7A89-6049-B614-04AE5C31C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BAFAA-F360-B64A-9B59-6D93C719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4887EA-FF2A-0246-BE32-A77C6C4A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71F8-CE51-144D-9A54-5A247AEA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F02CC4-1F41-2049-A1C8-52188215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88DADF-B5FF-0549-B1F7-8470A0EC1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FB1DD-0D10-5444-A0E5-21293723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C48A4-C771-CA45-9DB4-77FD82BE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A497F-9442-2A49-9305-FD3DAED5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649AB0-DE2A-A341-92CC-6A1B0D06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6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86212-3730-4A47-936F-35FA7E4AC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EB5EB-BCFF-BC4B-B9BD-BCB61FD09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6B003-5300-FB48-A09C-8FD45131D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07EB4-0B39-4B4D-B840-5D94AEDE3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508CF-9BD4-9546-A993-FCDEC6DD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039B-3F43-7244-B8D4-5D3BEEAB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37620-1C84-B245-8CFA-DEFC844C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66679-E250-F84D-9667-2ECE1F4B7A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491C-1F21-9148-A6D3-66605D15B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71223-E07B-4046-B815-C0088DE2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EBEDB-22F4-4F4E-9383-4FE4EC712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C2C82-EA35-C84F-89B1-6351CC4B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3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E1EEA-5804-D64F-AC97-A60FDB810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F400B-DCEF-4648-8D5D-495F8ECD0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712D4-A952-CB4A-8D80-ABDDD56B4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DB2FC-F64F-4540-88F8-18009BCEAE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FC9AC-B6A1-9041-9653-9C6FBA785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988D8-B0E6-CE43-8E98-A0BFCEFF0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4530A-A09F-DB46-9826-05C074391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5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A0799-C31D-CD45-AD0A-F2A310B6F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3994"/>
            <a:ext cx="9144000" cy="2579172"/>
          </a:xfrm>
        </p:spPr>
        <p:txBody>
          <a:bodyPr>
            <a:normAutofit fontScale="90000"/>
          </a:bodyPr>
          <a:lstStyle/>
          <a:p>
            <a:r>
              <a:rPr lang="en-IN"/>
              <a:t>बि. ए‌. द्वितीय वर्ष, सत्र-</a:t>
            </a:r>
            <a:br>
              <a:rPr lang="en-IN"/>
            </a:br>
            <a:r>
              <a:rPr lang="en-IN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34B7716-4D40-EC42-9631-81E9B89341F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09552" y="3117272"/>
            <a:ext cx="9144000" cy="22674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</a:t>
            </a:r>
          </a:p>
          <a:p>
            <a:r>
              <a:rPr lang="en-IN"/>
              <a:t>उच्च न्यायालयाचे अधिकारक्षेत्र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विमाग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F5E1-D09E-A348-B40D-E98DD94B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उच्च न्यायालयाचे अधिकार क्षेत्र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07FE1-E72A-EC41-8324-A4D4F3505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प्रादेशिक अधिकार कषेत्र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प्रारंभिक अधिकारक्षेत्र</a:t>
            </a:r>
          </a:p>
          <a:p>
            <a:pPr marL="0" indent="0">
              <a:buNone/>
            </a:pPr>
            <a:r>
              <a:rPr lang="en-IN"/>
              <a:t> अ. मूलभूत अधिकार विषयक अधिकार</a:t>
            </a:r>
          </a:p>
          <a:p>
            <a:pPr marL="0" indent="0">
              <a:buNone/>
            </a:pPr>
            <a:r>
              <a:rPr lang="en-IN"/>
              <a:t>  ब. न्यायिक पुनर्विलोकन विषयक अधिकार</a:t>
            </a:r>
          </a:p>
          <a:p>
            <a:pPr marL="0" indent="0">
              <a:buNone/>
            </a:pPr>
            <a:r>
              <a:rPr lang="en-IN"/>
              <a:t>  क. दिवाणी विषयक अधिकार</a:t>
            </a:r>
          </a:p>
          <a:p>
            <a:pPr marL="0" indent="0">
              <a:buNone/>
            </a:pPr>
            <a:r>
              <a:rPr lang="en-IN"/>
              <a:t>  ड. निवडणूक विषयक अधिकार</a:t>
            </a:r>
          </a:p>
          <a:p>
            <a:pPr marL="0" indent="0">
              <a:buNone/>
            </a:pPr>
            <a:r>
              <a:rPr lang="en-IN"/>
              <a:t>3. पुनर निर्णयाचे अधिकारक्षेत्र</a:t>
            </a:r>
          </a:p>
          <a:p>
            <a:pPr marL="0" indent="0">
              <a:buNone/>
            </a:pPr>
            <a:r>
              <a:rPr lang="en-IN"/>
              <a:t>4. नियंत्रणाचे अधिकारक्षेत्र</a:t>
            </a:r>
          </a:p>
          <a:p>
            <a:pPr marL="0" indent="0">
              <a:buNone/>
            </a:pPr>
            <a:r>
              <a:rPr lang="en-IN"/>
              <a:t>5. अभिलेख अधिकारक्षेत्र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8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9B152-F1DE-8E46-964F-502DE977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प्रादेशिक अधिकारक्षेत्र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63A4-0410-584C-A3E9-AF0F31CA5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महाराष्ट्र, गोवा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4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1F80-790A-6149-AF01-A421F76F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प्रारंभिक अधिकारक्षेत्र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4F5B-597C-F44F-89A0-BE5A6464D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मुलभूत अधिकारविषयक अधिकार</a:t>
            </a:r>
          </a:p>
          <a:p>
            <a:pPr marL="0" indent="0">
              <a:buNone/>
            </a:pPr>
            <a:r>
              <a:rPr lang="en-IN"/>
              <a:t>.    कलम 35 </a:t>
            </a:r>
          </a:p>
          <a:p>
            <a:r>
              <a:rPr lang="en-IN"/>
              <a:t>न्यायिक पूनर्विलोकन विषयक अधिकार</a:t>
            </a:r>
          </a:p>
          <a:p>
            <a:pPr marL="0" indent="0">
              <a:buNone/>
            </a:pPr>
            <a:r>
              <a:rPr lang="en-IN"/>
              <a:t>.    कलम</a:t>
            </a:r>
          </a:p>
          <a:p>
            <a:r>
              <a:rPr lang="en-IN"/>
              <a:t>दिवाणीविषयक अधिकार</a:t>
            </a:r>
          </a:p>
          <a:p>
            <a:r>
              <a:rPr lang="en-IN"/>
              <a:t>निवडणूकविषयक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2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EF5A-D909-4A4B-822A-D68643D3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पूर्ननिर्णयाचे अधिकारक्षेत्र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2AC47-9377-AB42-AF15-FE2021632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6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35EA7-4FD5-BB4B-97F1-7413E442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नियंत्रणाचे अधिकारक्षेत्र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3AC8-DE8D-0449-8AAC-4DCCDBA8A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अधिनस्त जिल्हा व तालूका न्यायलय</a:t>
            </a:r>
          </a:p>
          <a:p>
            <a:pPr marL="0" indent="0">
              <a:buNone/>
            </a:pPr>
            <a:r>
              <a:rPr lang="en-IN"/>
              <a:t> सेवाशर्ती, नियम, परिनियम, कामकाज, बदली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0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AD1BB-4480-C144-9A3C-0DE30F71B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अभिलेख न्यायालय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F93BF-2577-A842-B0F1-CA14C1E20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4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F2DF-9F7F-3F49-8924-2DC983B1A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C23B-7978-BC49-8D26-F88FA0E63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4000"/>
              <a:t>धन्यवाद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13111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उच्च न्यायालयाचे अधिकार क्षेत्र</vt:lpstr>
      <vt:lpstr>प्रादेशिक अधिकारक्षेत्र</vt:lpstr>
      <vt:lpstr>प्रारंभिक अधिकारक्षेत्र</vt:lpstr>
      <vt:lpstr>पूर्ननिर्णयाचे अधिकारक्षेत्र</vt:lpstr>
      <vt:lpstr>नियंत्रणाचे अधिकारक्षेत्र</vt:lpstr>
      <vt:lpstr>अभिलेख न्यायालय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4</cp:revision>
  <dcterms:created xsi:type="dcterms:W3CDTF">2021-08-02T15:30:44Z</dcterms:created>
  <dcterms:modified xsi:type="dcterms:W3CDTF">2021-08-02T15:57:37Z</dcterms:modified>
</cp:coreProperties>
</file>