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DB9A8-AD01-4043-AFF5-42BC76BCE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E4DD6A-4D1D-8B44-8FD9-C78D3CB9D6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6FA60-43C1-C843-9E15-2420040F3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7D2F4-26D4-4E4F-B8A0-6E4547381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A94BD-68CA-3C4F-9C41-9EA4E516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5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2FD76-D911-FA43-BF35-4F65E9E1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AC16B-9D0C-C945-8AF9-38119990F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9BB28-8F22-A24C-B099-EA966037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798F8-70DE-ED47-B0BB-7FD529A9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47AFF-E5C8-CD49-9FBB-F7E265D4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61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53A58F-8F83-BB49-9170-9D8CCC4D6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7126B-6D52-1B47-B0B9-AFA71A801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0DC1E-E831-594B-A357-9E217BF3B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D517E-39C7-FF45-A030-86170B011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65B22-A120-F448-BF55-ED487A98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7818E-0FDE-4643-8DDE-986EE235B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15C77-8605-8A43-BE9A-097614C4B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133E1-68EC-6643-AF21-14352F3DF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32FD0-6B03-FF4D-B89B-6CB40BB47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52261-27D1-534C-93A9-65B1D170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0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0764-3ABC-3541-9C82-C99D82E43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6470F-1F95-9E40-A328-CF057528C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12484-53A2-8745-83BE-6ECDB8BE7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3FF35-6561-4E4F-9F5D-0B919839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4842B-F2ED-9343-A6B6-22F56FF9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0EA00-9E6C-3340-B5F1-30E46269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7DEB-3001-574A-8B0C-4B156B411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D5B32-30D0-C341-BCC6-7B402A673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BB42B-278E-7B4D-AAEE-8C7510AAF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2BA85-B984-DE4D-BC1C-D56EBC09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4B76A-C2EA-0442-AFEE-4B8D28A2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B621E-3485-C54C-9620-90B21AA9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A5D4F-A77E-F44E-B9A6-E5B5C807B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05D8A-023D-7A4D-8FC6-F0B146A67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0C53FB-7328-3340-B878-B1D4BD00B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54B161-CA73-8B4C-BECC-DC679BB8E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733034-A068-2549-9F23-E85CC28A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B5F825-CDD9-DD4D-AAA6-B1E9AC7F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C8B27C-4546-B643-9448-EF242530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3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628C4-EA88-A54B-9F6C-9BEBBE9FB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21340-7391-B740-8540-00D57988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163F9-5670-7D4D-8A15-6EC1A23E7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530CE4-A249-274B-8AED-8CE05B52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A86B58-0D8B-A846-AE4C-B02A808D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5EB1CD-4EC7-9241-9C5B-6CD8D8B9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175C-E76F-D148-A0C0-4C10C8EA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6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03CF0-A0E2-4B46-A1A1-38EF8CFD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9FA14-F132-A04C-B46D-DF1C44459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996B1C-6D0A-AC4D-8CED-C5761FE11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57340-89AE-904B-A107-9659EC63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1489E-AC14-5046-8484-C13CD1570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60F12-A3CB-F240-962A-B15829AA7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8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EB59B-5F0F-BC40-A699-FAF966F70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E7DBC1-1885-124B-AC49-CD24320D9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17179-84B6-DE43-ADFF-4504BFA66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A12DB-2700-0446-B1AF-486CA297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270B0-AEB4-8040-96CD-44C731FF6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F6031-8211-F742-8860-8FC1B7D19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0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B7ED6A-FB04-634A-BA95-11E864FB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C4F74-C09D-8440-931D-C331940E8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6D45D-76D6-9E4B-A9BB-D8B2C2137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380C4-9F9C-CC47-BFCA-7F04FF47FC1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EE4E6-489E-E845-8506-709C8A114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3B1D6-395C-1641-B244-1B562A21D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B7906-B744-8F44-BE95-76084BD76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2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C3F93-2C68-9E46-B848-F6C6B585F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5324"/>
            <a:ext cx="9144000" cy="2504951"/>
          </a:xfrm>
        </p:spPr>
        <p:txBody>
          <a:bodyPr>
            <a:normAutofit fontScale="90000"/>
          </a:bodyPr>
          <a:lstStyle/>
          <a:p>
            <a:r>
              <a:rPr lang="en-IN"/>
              <a:t>बि. ए‌. द्वितीय वर्ष, सत्र-</a:t>
            </a:r>
            <a:br>
              <a:rPr lang="en-IN"/>
            </a:br>
            <a:r>
              <a:rPr lang="en-IN"/>
              <a:t>पेपरचे नांव:- महाराष्ट्राची प्रशासकीय व्यवस्था</a:t>
            </a: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A647C3D-9CA0-7742-BAA0-35F1C95A4BD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4652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घटक</a:t>
            </a:r>
          </a:p>
          <a:p>
            <a:r>
              <a:rPr lang="en-IN"/>
              <a:t>उच्च न्यायालयाची रचना</a:t>
            </a:r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विमाग</a:t>
            </a:r>
          </a:p>
          <a:p>
            <a:r>
              <a:rPr lang="en-IN"/>
              <a:t>कै. बापुसाहेब पाटील एकंबेकर महाविद्यालय हणेगांव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3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23A4B-057B-794A-A8D8-5A0843581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उच्च न्यायालयाची रचना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24127-0E9D-A043-818C-64D30DB0E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/>
              <a:t>घटनात्मक तरतूद</a:t>
            </a:r>
          </a:p>
          <a:p>
            <a:r>
              <a:rPr lang="en-IN"/>
              <a:t>महाराष्ट्र उच्च न्यायालयाची रचना</a:t>
            </a:r>
          </a:p>
          <a:p>
            <a:r>
              <a:rPr lang="en-IN"/>
              <a:t>पात्रता</a:t>
            </a:r>
          </a:p>
          <a:p>
            <a:r>
              <a:rPr lang="en-IN"/>
              <a:t>नेमणूक</a:t>
            </a:r>
          </a:p>
          <a:p>
            <a:r>
              <a:rPr lang="en-IN"/>
              <a:t>कार्यकाल</a:t>
            </a:r>
          </a:p>
          <a:p>
            <a:r>
              <a:rPr lang="en-IN"/>
              <a:t>राजीनामा व पदच्युती</a:t>
            </a:r>
          </a:p>
          <a:p>
            <a:r>
              <a:rPr lang="en-IN"/>
              <a:t>शपथ ग्रहण</a:t>
            </a:r>
          </a:p>
          <a:p>
            <a:r>
              <a:rPr lang="en-IN"/>
              <a:t>वेतन व भत्ते</a:t>
            </a:r>
          </a:p>
          <a:p>
            <a:r>
              <a:rPr lang="en-IN"/>
              <a:t>उच्च न्यायालयाचे अधिकारक्षेत्र व अधिकार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2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B8FD5-CE6C-F64F-8ABD-744C56DE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उच्च न्यायालयाची रचना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0C006-B4E5-144D-9F01-1B23CE094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पात्रता</a:t>
            </a:r>
          </a:p>
          <a:p>
            <a:pPr marL="0" indent="0">
              <a:buNone/>
            </a:pPr>
            <a:r>
              <a:rPr lang="en-IN"/>
              <a:t> भारतीय नागरिकत्व</a:t>
            </a:r>
          </a:p>
          <a:p>
            <a:pPr marL="0" indent="0">
              <a:buNone/>
            </a:pPr>
            <a:r>
              <a:rPr lang="en-IN"/>
              <a:t>दहा वर्ष वकीलीचा अनुभव</a:t>
            </a:r>
          </a:p>
          <a:p>
            <a:pPr marL="0" indent="0">
              <a:buNone/>
            </a:pPr>
            <a:r>
              <a:rPr lang="en-IN"/>
              <a:t>राष्ट्रपतीच्या मते कायदेपंडित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7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EE2F-6C30-2E4D-9170-72510D839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नेमणूक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74C13-C1BE-5348-B558-A7A12CC3E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नियुक्ती राष्ट्रपती</a:t>
            </a:r>
          </a:p>
          <a:p>
            <a:pPr marL="0" indent="0">
              <a:buNone/>
            </a:pPr>
            <a:r>
              <a:rPr lang="en-IN"/>
              <a:t>ज्येष्ठा तत्व</a:t>
            </a:r>
          </a:p>
          <a:p>
            <a:pPr marL="0" indent="0">
              <a:buNone/>
            </a:pPr>
            <a:r>
              <a:rPr lang="en-IN"/>
              <a:t>सरन्यायाधीश व संबंधित घटक राज्यातील राज्यपालांचा सल्ला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9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EB7F3-ED66-3C4C-967F-C40E360E3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कार्यकाल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B32B-8355-BC4B-8E29-F069CEEFD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वयाची 62 वर्षे पूर्ण होईपर्यंत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4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531D2-1660-B540-980D-615A3A150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राजीनामा व पदच्युती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08715-9C48-6948-B9C5-B3A7C47A1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पदाचा गैरवापर घटनाबाह्य वर्तन अकार्यक्षमता भ्रष्टाचार इत्यादी कारणावरून संसदेत महाभियोग</a:t>
            </a:r>
          </a:p>
          <a:p>
            <a:pPr marL="0" indent="0">
              <a:buNone/>
            </a:pPr>
            <a:r>
              <a:rPr lang="en-IN"/>
              <a:t>संसदेच्या दोन्ही सभागृहात 2/3 बहुमताने महाभियोग मंजूर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40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62E8-C7C0-4F45-92DE-AD4C15DF0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शपथग्रहण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9E048-CFE7-F34B-B67F-0FF437580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राज्यपाल</a:t>
            </a:r>
          </a:p>
          <a:p>
            <a:pPr marL="0" indent="0">
              <a:buNone/>
            </a:pPr>
            <a:r>
              <a:rPr lang="en-IN"/>
              <a:t>वेतन भत्ते</a:t>
            </a:r>
          </a:p>
          <a:p>
            <a:pPr marL="0" indent="0">
              <a:buNone/>
            </a:pPr>
            <a:r>
              <a:rPr lang="en-IN"/>
              <a:t>.     संचित निधी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3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उच्च न्यायालयाची रचना</vt:lpstr>
      <vt:lpstr>उच्च न्यायालयाची रचना</vt:lpstr>
      <vt:lpstr>नेमणूक</vt:lpstr>
      <vt:lpstr>कार्यकाल</vt:lpstr>
      <vt:lpstr>राजीनामा व पदच्युती</vt:lpstr>
      <vt:lpstr>शपथग्रहण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3</cp:revision>
  <dcterms:created xsi:type="dcterms:W3CDTF">2021-08-02T12:55:27Z</dcterms:created>
  <dcterms:modified xsi:type="dcterms:W3CDTF">2021-08-02T15:48:26Z</dcterms:modified>
</cp:coreProperties>
</file>