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8B4C1-BBD1-ED42-AFB1-13BFF1715D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D3C0B5-747F-0240-91E2-7A79FC0097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6BC4F-E295-1F47-BD2F-B035B3D1D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F146-0A50-B44C-B710-54A22FAAD81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B067D-AA72-C444-B8EF-D47AC7D4D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363FE-08F0-8F4B-AE55-5FDA2066C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1504-1D17-A044-B265-CEEE8D33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5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DDC25-50F2-184C-9C53-925038B9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69F445-5AEC-3E4E-97CA-66AF73264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86A6B-0F10-734E-8880-B29CDEE82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F146-0A50-B44C-B710-54A22FAAD81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1205D-557B-9F47-826F-FAB83E44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E8B83-C5CD-AF49-822C-64F162DE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1504-1D17-A044-B265-CEEE8D33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4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DBE192-34A7-464E-9798-2032FE6B81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FB8AA9-A456-8246-BC52-492ED2E3D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B484F-A7A3-9C45-8309-518239CF9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F146-0A50-B44C-B710-54A22FAAD81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39404-876E-6F48-92C6-CB6C1E05F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AFFF1-620F-F646-B93E-EAAAD23B5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1504-1D17-A044-B265-CEEE8D33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5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DD7AD-9641-1F44-BCF3-9FD919FAE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CBF7E-C4FA-8B41-9777-604926A6F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69439-81E0-3445-A44D-E0C7EAFB4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F146-0A50-B44C-B710-54A22FAAD81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E72B5-E839-A04C-95C7-32C3009C3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7D07B-63A2-0B40-BC9A-2D4BCCBE8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1504-1D17-A044-B265-CEEE8D33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37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100D1-8CD7-FE48-BCFE-450778E15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131B29-FA29-A34C-AE44-E2D613208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F3175-B2F3-2B4D-AC73-17A84AD4E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F146-0A50-B44C-B710-54A22FAAD81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FC17A-981B-3A48-8EF7-2F89E74A6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44567-D7B5-2141-B069-7CCF9D167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1504-1D17-A044-B265-CEEE8D33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4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BF670-BB3C-D844-8A45-1A259ABE9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D5BAF-A8E1-074C-9322-CF467512CD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6F2F06-76A3-9543-94D1-A11E079E3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BE5B2C-290E-9B4C-B4BA-CA10E1EE7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F146-0A50-B44C-B710-54A22FAAD81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B5F8B5-5909-764C-9365-5322177F3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F925AB-94F1-CF46-8561-FEBB96675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1504-1D17-A044-B265-CEEE8D33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4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CD8EE-1401-E04A-BFFC-D1FA2B75B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4182B-EB2F-8E48-9B7A-66C4870D9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A42DE3-26D3-C241-B568-532004208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A710FA-7548-F245-BFD5-7DD269B2E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85A307-326F-B74E-9932-DB42AF94FD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91C43D-D7D0-454C-957B-A81B429F2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F146-0A50-B44C-B710-54A22FAAD81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B8B3A0-5D1F-F64F-BE8E-BBD14ACF0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DD3E13-F61F-8743-B7AD-3807F4983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1504-1D17-A044-B265-CEEE8D33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53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B3386-D5EC-A740-B828-6BAD1A84B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2546EA-0DB8-4744-AC0F-84092FD52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F146-0A50-B44C-B710-54A22FAAD81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A7B1CB-FB02-3442-9DE2-8AC788D26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CC1740-C763-C64F-9204-C09F35277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1504-1D17-A044-B265-CEEE8D33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2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54CD49-06D5-8E4A-B72D-67CA2D347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F146-0A50-B44C-B710-54A22FAAD81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BDCCBA-73B5-5340-B088-3075053CF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319EC-9FD6-E347-B933-7DC5CA184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1504-1D17-A044-B265-CEEE8D33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92641-500C-4140-B04E-4D8231A4D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3D45D-917C-5E4B-8BF2-9D4F9FCF8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46EA7B-B7F8-2E4A-849E-ADEF4C3B3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E99D5-76E3-5748-A4DF-5581FD226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F146-0A50-B44C-B710-54A22FAAD81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9C211-258E-D643-8942-8A70C1ED6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614607-D08C-1E4E-A577-2231EEB34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1504-1D17-A044-B265-CEEE8D33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8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7167-3E46-F44E-9A95-27EDAE4D4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DBFC82-A936-9E42-8577-27626F6098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3320B-AABF-A84A-B263-CFCED137B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72F3E-FA9E-A844-B28C-ED4AECA0A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F146-0A50-B44C-B710-54A22FAAD81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29AB6-CA6B-2C47-9E34-8C2BDA259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78E94-B7A3-3F46-9B51-F68DBABFF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E1504-1D17-A044-B265-CEEE8D33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6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983314-2B0F-9742-8909-2B6F61D39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E407F-6A12-D44E-9E38-5BF2B5E25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8A874-64F5-5243-8454-993B9B7791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3F146-0A50-B44C-B710-54A22FAAD81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997C5-279E-144E-BBFC-A593B45E3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9C21B-27DA-3C46-BEFA-92FF35145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E1504-1D17-A044-B265-CEEE8D33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4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89FCA-F2C8-2846-AFF1-32F1B0F29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9545"/>
            <a:ext cx="9144000" cy="1836966"/>
          </a:xfrm>
        </p:spPr>
        <p:txBody>
          <a:bodyPr>
            <a:normAutofit/>
          </a:bodyPr>
          <a:lstStyle/>
          <a:p>
            <a:r>
              <a:rPr lang="en-IN" sz="3600"/>
              <a:t>बि.ए.तृतीय वर्ष /सत्र:- पाचवे</a:t>
            </a:r>
            <a:br>
              <a:rPr lang="en-IN" sz="3600"/>
            </a:br>
            <a:r>
              <a:rPr lang="en-IN" sz="3600"/>
              <a:t>पेपरचे नांव:- भारतीय प्रशासकीय विचारवंत-IX (DSE-I)</a:t>
            </a:r>
            <a:endParaRPr lang="en-US" sz="36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3FA01F-93B8-CA4F-AF6A-66038A53D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6169"/>
            <a:ext cx="9144000" cy="2511631"/>
          </a:xfrm>
        </p:spPr>
        <p:txBody>
          <a:bodyPr>
            <a:normAutofit lnSpcReduction="10000"/>
          </a:bodyPr>
          <a:lstStyle/>
          <a:p>
            <a:r>
              <a:rPr lang="en-IN"/>
              <a:t>घटक- पं. जवाहरलाल नेहरू</a:t>
            </a:r>
          </a:p>
          <a:p>
            <a:endParaRPr lang="en-IN"/>
          </a:p>
          <a:p>
            <a:endParaRPr lang="en-IN"/>
          </a:p>
          <a:p>
            <a:r>
              <a:rPr lang="en-IN"/>
              <a:t>प्रा. डॉ. आनंद शिंदे</a:t>
            </a:r>
          </a:p>
          <a:p>
            <a:r>
              <a:rPr lang="en-IN"/>
              <a:t>लोकप्रशासन विभाग</a:t>
            </a:r>
          </a:p>
          <a:p>
            <a:r>
              <a:rPr lang="en-IN"/>
              <a:t>कै. बापूसाहेब पाटील एकंबेकर महाविद्यालय हणेगाव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49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E9EC-668A-6A4C-86E4-8B2F97722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प. जवाहरलाल नेहरू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A5386-8CEF-2A4E-A939-712C27975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जीवन परिचय</a:t>
            </a:r>
          </a:p>
          <a:p>
            <a:r>
              <a:rPr lang="en-IN"/>
              <a:t>नेहरूंचे लिखाण</a:t>
            </a:r>
          </a:p>
          <a:p>
            <a:r>
              <a:rPr lang="en-IN"/>
              <a:t>सनदी सेवा आणि प्रशासन</a:t>
            </a:r>
          </a:p>
          <a:p>
            <a:r>
              <a:rPr lang="en-IN"/>
              <a:t>समाजवाद आणि प्रशासन</a:t>
            </a:r>
          </a:p>
          <a:p>
            <a:r>
              <a:rPr lang="en-IN"/>
              <a:t>लोकशाही विकेंद्रीकरण</a:t>
            </a:r>
          </a:p>
          <a:p>
            <a:r>
              <a:rPr lang="en-IN"/>
              <a:t>नेहरूंच्या विचारांचे मूल्यमापन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40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58712-8268-4D4C-BC1C-52304B069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सनदी सेवा आणि प्रशासन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9771B-749E-C74D-80B5-0E3FC613E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hindiAlphaPeriod"/>
            </a:pPr>
            <a:r>
              <a:rPr lang="en-IN"/>
              <a:t>सनदी सेवेविषयी नेहरूंचा स्वातंत्र्यपूर्वकालीन दृष्टीकोण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अहंभावी व बेजबाबदार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अन्याय व अत्याचारी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पोलिसी स्वरूप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अकार्यक्षम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आपल्या वर्गाच्या हिताला प्राधान्य</a:t>
            </a:r>
          </a:p>
          <a:p>
            <a:pPr marL="0" indent="0">
              <a:buNone/>
            </a:pPr>
            <a:endParaRPr lang="en-IN"/>
          </a:p>
          <a:p>
            <a:endParaRPr lang="en-IN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38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D5EF6-1324-8547-9A00-3AB6E8C9F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CD74E-B157-7847-AC2A-E4119F5FA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/>
              <a:t>6. भारतीयांचे शोषण करणारी व ब्रिटिश सत्ता रुजविणारी</a:t>
            </a:r>
          </a:p>
          <a:p>
            <a:pPr marL="0" indent="0">
              <a:buNone/>
            </a:pPr>
            <a:r>
              <a:rPr lang="en-IN"/>
              <a:t>7. भारतीयांचे वर्चस्व सहन न होणारी</a:t>
            </a:r>
          </a:p>
          <a:p>
            <a:pPr marL="0" indent="0">
              <a:buNone/>
            </a:pPr>
            <a:r>
              <a:rPr lang="en-IN"/>
              <a:t>8. आधुनिक युगाशी विसंगत</a:t>
            </a:r>
          </a:p>
          <a:p>
            <a:pPr marL="0" indent="0">
              <a:buNone/>
            </a:pPr>
            <a:r>
              <a:rPr lang="en-IN"/>
              <a:t>9. वर्चस्व गाजवण्याची वृत्ती</a:t>
            </a:r>
          </a:p>
          <a:p>
            <a:pPr marL="0" indent="0">
              <a:buNone/>
            </a:pPr>
            <a:r>
              <a:rPr lang="en-IN"/>
              <a:t>10. अपरिवर्तनशील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19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2BADF-13EF-2742-B47D-FCF514189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/>
              <a:t>सनदी सेवेविषयी नेहरूंचा स्वातंत्र्यपूर्वकालीन दृष्टीकोण</a:t>
            </a:r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792A2-8276-894F-882D-3D975B54E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कार्यक्षमता व गुणवत्तेच्या आधारावर भरती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समानता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समाजभिमुख प्रशासन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शिक्षण व प्रशिक्षणावर आधारित बढती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सामान्यज्ञ व विशेषज्ञ प्रशासक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05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4FF79-C0A6-3C4E-BF9A-6AD1FA4CB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Continued....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A98C9-E3B7-AB44-9974-F26BA06B7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/>
              <a:t>6. प्रशासनातील भ्रष्टाचार</a:t>
            </a:r>
          </a:p>
          <a:p>
            <a:pPr marL="0" indent="0">
              <a:buNone/>
            </a:pPr>
            <a:r>
              <a:rPr lang="en-IN"/>
              <a:t>7 निर्णय प्रक्रिया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50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बि.ए.तृतीय वर्ष /सत्र:- पाचवे पेपरचे नांव:- भारतीय प्रशासकीय विचारवंत-IX (DSE-I)</vt:lpstr>
      <vt:lpstr>प. जवाहरलाल नेहरू</vt:lpstr>
      <vt:lpstr>सनदी सेवा आणि प्रशासन</vt:lpstr>
      <vt:lpstr>Continued....</vt:lpstr>
      <vt:lpstr>सनदी सेवेविषयी नेहरूंचा स्वातंत्र्यपूर्वकालीन दृष्टीकोण</vt:lpstr>
      <vt:lpstr>Continued....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बि.ए.तृतीय वर्ष /सत्र:- पाचवे पेपरचे नांव:- भारतीय प्रशासकीय विचारवंत-IX (DSE-I)</dc:title>
  <dc:creator>Unknown User</dc:creator>
  <cp:lastModifiedBy>Unknown User</cp:lastModifiedBy>
  <cp:revision>1</cp:revision>
  <dcterms:created xsi:type="dcterms:W3CDTF">2021-08-02T17:03:44Z</dcterms:created>
  <dcterms:modified xsi:type="dcterms:W3CDTF">2021-08-02T17:25:53Z</dcterms:modified>
</cp:coreProperties>
</file>