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53DC-73DF-A042-84EA-32FF8479A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B19C2-0839-FB4F-AAA9-FDEDE5055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C5287-76CC-8542-878B-00ECB3EBF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31585-F1B9-3A4C-9B6D-191BE13D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FE506-5471-3844-8A38-8D58BF3F3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6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BE0E-3939-0045-B25A-2DFDEDB6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7A962-3CFA-BE48-A66A-61033C573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FAEFF-F74C-C14B-AE39-CD5F5099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7CF2F-2819-7E4C-AE09-B387E92E3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EB4FC-1A30-044A-ACD0-DF7DDC5C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2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1C8935-AA1C-3F45-8A4C-89184F026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01BAA-8F3C-BA4C-ACCE-0D3D161EA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BC217-D6D6-404B-BB03-4D6C1A0D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66359-330E-AA48-B4D2-2518EE2E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79548-596A-9F49-BF07-E47321DB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D6C64-2AAE-724F-AF2B-43780CD89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FBB56-4D25-1242-94B5-216DCEA4A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18E42-97AF-8843-8F1D-F507FAAE3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79893-5362-8A41-9122-3D2D6B2A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0B29-6FE5-5946-836D-E847FBC3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D48E-B675-2846-A9C7-F912E11A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40E22-F815-5147-B5FF-B8B89B1C2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9AD38-2AB9-9845-B0B0-0F1E7433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87C17-DA5B-5E4B-96D8-B9D1B905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7FFA4-DB3E-CF45-AAAC-22ADC349D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4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6971-E7E1-7245-B250-543BACF6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B0131-1DAB-804B-AF0B-976F0D4556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5055E4-5EDC-3548-AD65-7170DBA62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4B7D0-B7E8-D84E-B30C-97BB9958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64BFB-5B8E-1445-936A-5508DD23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727EA-DD52-1E49-AABC-3E11E4EE9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42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4C51A-9C66-6045-A579-EBBF7B7F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F799D-9D14-F944-972C-D6F3F4465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87DF9-F008-7D42-9D4D-88A0C18E7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1F08DE-3AAB-124C-A8D7-73E0EC0B5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20F257-4BEE-D543-A083-2C550CD22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CCDB75-1D33-384C-9491-240ECECBB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09E473-7183-6C45-A1EB-7F8B6675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34B0D-BE8B-7548-B79B-581ED582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3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3CD26-BA81-A041-84C1-88D9E479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2D5E6D-C429-324D-B702-7AF85F80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77183-6DF8-594C-A4AF-1A8D28BB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0FB4B-D72E-7849-B6C1-40CB2AFC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1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78D23-9686-C246-B3A3-2B4C7862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C16084-C2F0-DB4A-AB34-0351DA84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9A7A6-9FF5-1C49-987B-AE53B15D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4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FD76-7884-3142-85F6-8B8D2E416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343FB-3B24-394E-8B9E-56332C56D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31389-BC8D-A74D-AB93-82E137DBB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27A27-C366-4B42-AF38-55668D81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E79A1-6639-AE43-BFEF-7A10E84C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6513B-7D3C-0248-951E-F88792A1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0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95106-704B-9748-9C78-9CF407787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61650-4671-3D4E-8A9E-6B8D845D4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8DE31-3DEE-2742-98FF-A4776F4D3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51F5E-D637-6E4D-B7DE-6AC8ECAD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1AAA7-DBFD-2940-8604-1B08E637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D36B1-163D-F44C-92C6-A324FD43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2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C96431-4877-3345-A6FF-66C8E106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42705-0FBD-CD4A-AE70-13C29972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C4C51-FD4A-6049-B4CD-0AE8E9CAF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1884B-E734-CE41-90BC-534C8371A108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C4086-F7E7-FA44-88F5-F7FC9D169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AC7BD-3F03-C84E-9D16-71DE4AA10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8F4B4-2406-4545-BA10-3B5017BE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8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31AD7BB-E0E7-C24C-B0EE-D3C42DCD91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/>
              <a:t>बि.ए.तृतीय वर्ष /सत्र:- पाचवे</a:t>
            </a:r>
            <a:br>
              <a:rPr lang="en-IN" sz="3600"/>
            </a:br>
            <a:r>
              <a:rPr lang="en-IN" sz="3600"/>
              <a:t>पेपरचे नांव:- भारतीय प्रशासकीय विचारवंत-IX (DSE-I)</a:t>
            </a:r>
            <a:endParaRPr lang="en-US" sz="360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EDBCFAC-5166-6343-A263-2FF76853219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2968625"/>
            <a:ext cx="9144000" cy="22891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घटक- कौटील्य</a:t>
            </a:r>
          </a:p>
          <a:p>
            <a:endParaRPr lang="en-IN"/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बापूसाहेब पाटील एकंबेकर महाविद्यालय हणेगाव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5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1CBF-5F6E-C941-BA81-640A7E17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सप्तांग सिद्धांत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C12BF-22D1-284B-B074-BBF74198A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 सिद्धांत संकल्पना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1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4AF34-15D9-3445-9356-AA085ED45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राजा (king)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D01BB-A663-FF40-94AC-B8C8BA47E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/>
          </a:p>
          <a:p>
            <a:r>
              <a:rPr lang="en-IN"/>
              <a:t>पात्रता, गुणवत्ता, गुणवान, कुलीन, सत्वयुक्त, बुद्धिमान, धर्माचरण करणारा, सत्यवादी, सुसंवादी, कृतज्ञ, उदात्त, उत्साही, निश्चयी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3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B2720-3DBC-964D-B891-070925D3C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अमात्य(Amatya)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AAF5-FF6A-E24A-A537-C253362BC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कुलीन, कलांमध्ये प्रवीण, शास्त्र-अस्त्र पारंगत, बुद्धीवान, कुशल, धीट, समय सूचकता असलेला, क्लेश सहन करणारा, शुद्ध आचरणाचा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4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A218-F2C7-0E4A-AE92-37B1C039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जनपद (Land &amp; Peoples)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B2C84-7B58-4A41-9A6A-99D9E9ECC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6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22F28-FC3B-4F45-8408-1B45813E5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दुर्ग (fort)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3ED8B-74EE-9C48-B87E-24CA38B2D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दुर्ग प्रकार</a:t>
            </a:r>
          </a:p>
          <a:p>
            <a:pPr marL="0" indent="0">
              <a:buNone/>
            </a:pPr>
            <a:r>
              <a:rPr lang="en-IN"/>
              <a:t>.    जलदुर्ग, पर्वत दुर्ग, धन्व दुर्ग, वनदुर्ग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3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CAE3E-B165-DD49-8718-B0EF48FF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कोष (treasury)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951C7-8077-3F43-B896-2450D9A16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सोने, चांदी, रूपे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6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5CD9-F68E-EA41-8F81-19221009A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सैन्य (Army)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CA8EE-C302-8745-A496-6506ED2B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चतुरंग सैनिक</a:t>
            </a:r>
          </a:p>
          <a:p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9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D7290-AB9C-3E43-9295-8000E699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मित्र(friend)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B076F-80DC-F345-AE8A-C58BB0A23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बि.ए.तृतीय वर्ष /सत्र:- पाचवे पेपरचे नांव:- भारतीय प्रशासकीय विचारवंत-IX (DSE-I)</vt:lpstr>
      <vt:lpstr>सप्तांग सिद्धांत</vt:lpstr>
      <vt:lpstr>राजा (king)</vt:lpstr>
      <vt:lpstr>अमात्य(Amatya)</vt:lpstr>
      <vt:lpstr>जनपद (Land &amp; Peoples)</vt:lpstr>
      <vt:lpstr>दुर्ग (fort)</vt:lpstr>
      <vt:lpstr>कोष (treasury)</vt:lpstr>
      <vt:lpstr>सैन्य (Army)</vt:lpstr>
      <vt:lpstr>मित्र(friend)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बि.ए.तृतीय वर्ष /सत्र:- पाचवे पेपरचे नांव:- भारतीय प्रशासकीय विचारवंत-IX (DSE-I)</dc:title>
  <dc:creator>Unknown User</dc:creator>
  <cp:lastModifiedBy>Unknown User</cp:lastModifiedBy>
  <cp:revision>2</cp:revision>
  <dcterms:created xsi:type="dcterms:W3CDTF">2021-08-02T18:03:56Z</dcterms:created>
  <dcterms:modified xsi:type="dcterms:W3CDTF">2021-08-02T18:19:43Z</dcterms:modified>
</cp:coreProperties>
</file>