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E189-0F02-5045-A283-535DF3A34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78044C-F5B0-E140-BB63-05CF76B1F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3202F-898D-CF41-AC49-6E1C6B702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65623-511C-FF4A-A0E5-644FFA88D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4FD70-360B-8044-98D2-76599897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6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0BCA5-6820-1447-A7B5-6FDAC74E7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12C9D-BE36-9141-80DB-B28308787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4FE84-AA47-CB45-98DA-8A5318BD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BDBEB-89E8-1F45-83AD-9B87978C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DFC83-B5E7-7C4B-9DF7-08814AF3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8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040C7B-62B0-1744-9A39-D482CF38F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34A415-24BF-5544-A429-0279DF35A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F7677-2FEC-2748-AE47-AD92576D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22CA5-E41D-CD43-91AF-7B2183E2B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74ED6-D8C3-4A47-AFF8-D8329D6A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9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8A09-90DB-5140-BE59-75F5FF5B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A3331-6507-8E43-85FC-F46C67940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1B90C-2E8B-2749-816B-BB688600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F032B-857B-9449-81D5-15359E60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4A493-53A7-974A-8C4E-A7868FBF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9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E2BA-F746-1C41-9F16-7F8EB01E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B0B05-0C55-A64D-9B8D-6D0C1432E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C939D-DF08-5C45-960D-BE87AD8C9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806AB-E628-D24E-8153-688545D0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6CE8F-5E86-B545-B9DB-7589CC4A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B874-B192-7F4B-98C2-3BCF9CB8C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17D10-DB56-974B-AB04-348FD4AA9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6C127-810B-A040-9045-E6F854306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E5DFC-0D3F-B24A-85DD-22D7D6E3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A1780-F034-9847-A92F-A62A11AF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76D28-8F8A-1345-8637-C4737F4F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0220-836C-014F-9277-0837B8531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1E74E-56AC-BE4E-AADF-127E95BB1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63D31-BA2B-1A46-8AD8-AA788DF40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4B228D-981D-514D-9090-E05FB61C7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1385D-D271-0247-828B-FE294E649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55D4E-047E-A749-BD26-A3C0CE48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FB836F-0251-2C42-902E-CDC1DBDBA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59D610-4D9B-0D47-BECD-54028AFF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0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0E302-3967-754F-9C51-67EF66BA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A3C31-9CA8-2547-84E5-2297448F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30A098-AF99-ED49-8C10-88FFC8DA7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0AD49-28C4-E941-B6AF-8A8F2657D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9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9B53EC-9151-004A-B21C-8CE84144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A03FD-8921-264C-BD95-7E58FBE35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29A59-DC33-DB4C-BCDC-CA29185D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75A6-FC92-1D48-862D-3A69DACA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08973-8CF3-2640-AF73-0173698F8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BE503-27DE-0D4E-898C-BBEE0ABC2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CD551-362F-C644-B78B-7D63974E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F9066-926D-9A48-A393-C82A93319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56FB5-E40E-5840-BDB3-C81E7927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6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6B0A-29F3-6B47-B5F6-173B0B259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AA5AEB-1ADB-2C4E-B08D-48739691C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B5D34-EAE2-6040-A042-A4C900245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A9F58-8391-984B-9CD4-891F0B70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FB670-40C1-6949-943B-5F68E1F7E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888EC-6E48-E349-9B2D-7326B90C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1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F33EE-A8C5-1B47-B492-89E3524A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6A97A-D97C-BA45-9D2F-CCF978D1B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31D27-8988-0947-A991-421240EB0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866F2-B804-134C-8F72-17EF4D98810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891F3-CD36-3640-9AA0-4DFC68D4A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D59AB-6249-CF45-8B76-231D9E068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814D-2EFB-6A49-AEC7-F7B21103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D66C437-B257-9944-AC39-437F641BDD7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493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/>
              <a:t>बि.ए.तृतीय वर्ष /सत्र:- पाचवे</a:t>
            </a:r>
            <a:br>
              <a:rPr lang="en-IN" sz="3600"/>
            </a:br>
            <a:r>
              <a:rPr lang="en-IN" sz="3600"/>
              <a:t>पेपरचे नांव:- भारतीय प्रशासकीय विचारवंत-IX (DSE-I)</a:t>
            </a:r>
            <a:endParaRPr lang="en-US" sz="360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88175767-F28F-224C-BDF0-FF79B931A32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घटक- पं. जवाहरलाल नेहरू</a:t>
            </a:r>
          </a:p>
          <a:p>
            <a:endParaRPr lang="en-IN"/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बापूसाहेब पाटील एकंबेकर महाविद्यालय हणेगाव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2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3C772-6B84-B74F-BAD5-8E55586F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समाजवाद आणि प्रशासन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A2FC0-AB8B-3044-9C77-0CB801BF2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संकल्पना</a:t>
            </a:r>
          </a:p>
          <a:p>
            <a:r>
              <a:rPr lang="en-IN"/>
              <a:t>समाजवादाची उद्दिष्टे</a:t>
            </a:r>
          </a:p>
          <a:p>
            <a:r>
              <a:rPr lang="en-IN"/>
              <a:t>पं. नेहरूप्रणित समाजवादाचे स्वरूप</a:t>
            </a:r>
          </a:p>
          <a:p>
            <a:r>
              <a:rPr lang="en-IN"/>
              <a:t>पं. नेहरू परणित समाजवादाची वैशिष्ट्ये</a:t>
            </a:r>
          </a:p>
          <a:p>
            <a:r>
              <a:rPr lang="en-IN"/>
              <a:t>समाजवाद अस्तित्वात आणण्यासाठीचे मार्ग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4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9363D-1D77-A040-ACD0-C6C577AB2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नेहरूंची समाजवादा संबंधातील संकल्पाला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C09E4-23E0-7A48-B27F-CA447952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मार्क्‍सच्या विचारांचा प्रभाव</a:t>
            </a:r>
          </a:p>
          <a:p>
            <a:r>
              <a:rPr lang="en-IN"/>
              <a:t>युरोप दौरा</a:t>
            </a:r>
          </a:p>
          <a:p>
            <a:r>
              <a:rPr lang="en-IN"/>
              <a:t>लाहोर काँग्रेस अधिवेशन 1929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1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7D97-B9F8-584C-A8C7-9D6304B9D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समाजवादाची उद्दिष्टे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B15D1-F041-0941-B502-CB7ECD75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संपत्तीच्या स्पर्धेऐवजी सहकार्य</a:t>
            </a:r>
          </a:p>
          <a:p>
            <a:r>
              <a:rPr lang="en-IN"/>
              <a:t>प्रत्येकाला व्यक्तिमत्व विकासाची संधी</a:t>
            </a:r>
          </a:p>
          <a:p>
            <a:r>
              <a:rPr lang="en-IN"/>
              <a:t>लोकशाही मार्गाचा अवलंब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E4A9-CCBD-D742-A636-824AA24E8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पंडित नेहरूंच्या समाजाचे स्वरूप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DD757-4AAC-8B4D-8770-D8D7DC29B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आर्थिक राजकीय सामाजिक आणि आंतरराष्ट्रीय</a:t>
            </a:r>
          </a:p>
          <a:p>
            <a:r>
              <a:rPr lang="en-IN"/>
              <a:t>लोकशाही समाजवाद</a:t>
            </a:r>
          </a:p>
          <a:p>
            <a:r>
              <a:rPr lang="en-IN"/>
              <a:t>हक्क व स्वातंत्र्याला उच्च स्थान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1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9527-C217-FA47-937B-E2A7B531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पंडित नेहरू प्रणित समाजवादाची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ACF7-29DB-0149-8697-5A06AB19A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भांडवलशाही अर्थव्यवस्थेला विरोध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हिंसेचा त्याग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उत्पादनाच्या साधनांचे राष्ट्रीयीकरण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आवश्यक वस्तूंचे वितरण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7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A83D2-4EE5-F046-B8C7-6D8FCCC9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पंडित नेहरू प्रणित समाजवादाची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06629-DBD4-EB4C-88A9-EB7359FF1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5. दारिद्र्य निर्मूलन</a:t>
            </a:r>
          </a:p>
          <a:p>
            <a:pPr marL="0" indent="0">
              <a:buNone/>
            </a:pPr>
            <a:r>
              <a:rPr lang="en-IN"/>
              <a:t>6. आर्थिक नियोजन</a:t>
            </a:r>
          </a:p>
          <a:p>
            <a:pPr marL="0" indent="0">
              <a:buNone/>
            </a:pPr>
            <a:r>
              <a:rPr lang="en-IN"/>
              <a:t>7. खाजगी मालमत्तेवर निर्बंध</a:t>
            </a:r>
          </a:p>
          <a:p>
            <a:pPr marL="0" indent="0">
              <a:buNone/>
            </a:pPr>
            <a:r>
              <a:rPr lang="en-IN"/>
              <a:t>8. व्यक्तिस्वातंत्र्य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1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E8E6-6ABE-1B48-A889-444AF611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समाजवाद अस्तित्वात आणण्यासाठीचे मार्ग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F5F7-02E8-8D47-9C61-B8D7E2E4A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hindiAlphaPeriod"/>
            </a:pPr>
            <a:r>
              <a:rPr lang="en-IN"/>
              <a:t>नियोजन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 औद्योगिकरणाचा विस्तार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कृषी उत्पादनात वाढ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सार्वजनिक क्षेत्राचा विकास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तंत्रज्ञान व संशोधनाला प्राधान्य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09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38E9-28A3-5649-898A-6858ADF4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समाजवाद अस्तित्वात आणण्यासाठीचे मार्ग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B46A8-8103-8541-AA3F-44BCFBE5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ब. मिश्र अर्थव्यवस्था</a:t>
            </a:r>
          </a:p>
          <a:p>
            <a:pPr marL="514350" indent="-514350">
              <a:buAutoNum type="arabicPeriod"/>
            </a:pPr>
            <a:r>
              <a:rPr lang="en-IN"/>
              <a:t>सार्वजनिक क्षेत्रावर शासनाची मालकी</a:t>
            </a:r>
          </a:p>
          <a:p>
            <a:pPr marL="514350" indent="-514350">
              <a:buAutoNum type="arabicPeriod"/>
            </a:pPr>
            <a:r>
              <a:rPr lang="en-IN"/>
              <a:t>गरिबी निर्मूलन</a:t>
            </a:r>
          </a:p>
          <a:p>
            <a:pPr marL="514350" indent="-514350">
              <a:buAutoNum type="arabicPeriod"/>
            </a:pPr>
            <a:r>
              <a:rPr lang="en-IN"/>
              <a:t>सार्वजनिक व खाजगी क्षेत्राचे व्यापक स्वरूप</a:t>
            </a:r>
          </a:p>
          <a:p>
            <a:pPr marL="514350" indent="-514350">
              <a:buAutoNum type="arabicPeriod"/>
            </a:pPr>
            <a:r>
              <a:rPr lang="en-IN"/>
              <a:t>पर्याप्त स्वायत्तता</a:t>
            </a:r>
          </a:p>
          <a:p>
            <a:pPr marL="514350" indent="-514350">
              <a:buAutoNum type="arabicPeriod"/>
            </a:pPr>
            <a:r>
              <a:rPr lang="en-IN"/>
              <a:t>नियंत्रण व स्वयत्तता यांच्यात समतोल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3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बि.ए.तृतीय वर्ष /सत्र:- पाचवे पेपरचे नांव:- भारतीय प्रशासकीय विचारवंत-IX (DSE-I)</vt:lpstr>
      <vt:lpstr>समाजवाद आणि प्रशासन</vt:lpstr>
      <vt:lpstr>नेहरूंची समाजवादा संबंधातील संकल्पाला</vt:lpstr>
      <vt:lpstr>समाजवादाची उद्दिष्टे</vt:lpstr>
      <vt:lpstr>पंडित नेहरूंच्या समाजाचे स्वरूप</vt:lpstr>
      <vt:lpstr>पंडित नेहरू प्रणित समाजवादाची वैशिष्ट्ये</vt:lpstr>
      <vt:lpstr>पंडित नेहरू प्रणित समाजवादाची वैशिष्ट्ये</vt:lpstr>
      <vt:lpstr>समाजवाद अस्तित्वात आणण्यासाठीचे मार्ग</vt:lpstr>
      <vt:lpstr>समाजवाद अस्तित्वात आणण्यासाठीचे मार्ग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3</cp:revision>
  <dcterms:created xsi:type="dcterms:W3CDTF">2021-08-02T17:27:20Z</dcterms:created>
  <dcterms:modified xsi:type="dcterms:W3CDTF">2021-08-02T17:50:57Z</dcterms:modified>
</cp:coreProperties>
</file>