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E6133-074F-7440-9DF7-F3CFF555F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6E651-34DE-0441-9538-EF4138C72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6BCE2-893D-8A4F-B721-A8B15CCF5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95BB9-E02D-5E4E-827A-414070CED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030DF-4311-4B44-9C92-39563E5D9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33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70FE-E9BE-8C4A-923E-61D4183CA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3B3ACD-C969-3F4E-87F9-845F13000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FC069-1A94-B447-ADE3-0FBD28FA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E08B6-7F1D-B247-8B63-7E8E0B0E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5D9C0-0E80-F148-A30E-3C4C7D421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0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B12C78-2E2B-4349-AB46-C5364CDDE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B83FC-6350-3845-BFE4-1720E68BE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2EA6A-20AA-F34A-9144-69227E5BE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A2CBC-A014-6641-BD02-5C1FA72B2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2C421-747F-B14A-93D0-7227C1702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2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A5D39-106A-B045-9016-CB66D16D3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81606-2C5B-6C41-BE15-468C2573C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4B6F9-FF25-954A-94EE-20AF03379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6EA30-A0F7-8043-8113-561B662F2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E9045-659A-E24B-BB6F-FBF43DC8F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0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7106-794E-4549-96E7-53D0EA4F2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1ECFE-77AA-4444-AD6D-D5B27202C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0A8B0-5B29-B344-91A9-0F64CB6CC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B8848-44E4-DA4E-977E-91221095D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F8489-E6E8-2441-91CF-6B57A02A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3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E870F-E4FC-4C4E-9004-8FC28858F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9DDD2-F2FD-E34B-B037-C6D8DAA6FF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5DF90-5581-F841-871E-25BDF5F1C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FFA8D-A978-6C4F-92E3-94EF77BC1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D3E4D-18CB-2640-9A9F-0F05BB683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6EF69-EE64-0047-8DB4-27C1E65F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6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B1C11-D38A-0A4B-8970-43A35C303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E7D1E-173F-F745-AE06-B09CAD484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7FCF97-2DBD-6A41-B3D7-1A4F565A2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F0D154-AF85-F445-A304-947F9273B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F6DFDB-80CA-4C4D-93B9-FFB4F79FB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22AD1-E5B4-9945-B31C-112A5AC23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96FBDC-A217-B046-AA33-0C23CC1D7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B2526C-28CA-1A4B-A499-5DC44ADFD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D6962-DBA2-9441-A100-1C6CDC3A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B9056-266B-B34E-B4C6-77D834694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0DCDA-59DA-DA4D-8CF0-65D178A9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371D52-17F1-F441-AE76-348B1AB03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7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73D80C-C273-5A4A-B453-798C7B2FF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20B300-3397-304B-A83A-98B4797F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0EC98D-FC71-5342-8FE7-8422682F3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0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25FEC-D942-F845-9307-BEEC519D0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F5CBE-9A57-964B-B588-2AEA456C2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7DCE3-5151-0944-908A-F633E1E52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65651-008B-B04A-A1C8-FA02448F2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A74D4-C640-6D40-A6B7-473814F4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8523D4-948C-2E45-BB61-A1F89CC1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5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9876-2759-0A4C-BAD3-F57F9F812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D3574-ECF3-7D4D-AA6C-325A33D17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9C5D62-94FE-8F4F-A644-559ED91BB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502CC-1FCD-1349-82CC-367557BE7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73554-1962-5D43-BC2F-83738614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2CB00-A5DA-3A42-991C-2E77A99FC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1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524EA1-24C6-0C41-AA59-4C1531CD1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8C8728-6B1D-EB4E-A42B-5D6E49C75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6FEAF-0C26-1641-8546-74971F2FD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85C25-FE36-C542-805C-5643FD4E8172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4E01B-3C1C-9446-8F50-C14D2DAD9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FF4EC-41F1-4044-8056-7EE803DC54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EC190-7D39-D445-92E7-27052301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2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29A06002-8272-A148-936F-281470419D9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5558" y="3429000"/>
            <a:ext cx="9144000" cy="2805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घटक- पं. जवाहरलाल नेहरू</a:t>
            </a:r>
          </a:p>
          <a:p>
            <a:endParaRPr lang="en-IN"/>
          </a:p>
          <a:p>
            <a:endParaRPr lang="en-IN"/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विभाग</a:t>
            </a:r>
          </a:p>
          <a:p>
            <a:r>
              <a:rPr lang="en-IN"/>
              <a:t>कै. बापूसाहेब पाटील एकंबेकर महाविद्यालय हणेगाव</a:t>
            </a:r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21F657D-9035-7247-9B90-2C9C712D9E5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7716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600"/>
              <a:t>बि.ए.तृतीय वर्ष /सत्र:- पाचवे</a:t>
            </a:r>
            <a:br>
              <a:rPr lang="en-IN" sz="3600"/>
            </a:br>
            <a:r>
              <a:rPr lang="en-IN" sz="3600"/>
              <a:t>पेपरचे नांव:- भारतीय प्रशासकीय विचारवंत-IX (DSE-I)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28608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F4E4-AFC3-7344-83DB-6EF00595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लोकशाही विकेंद्रीकरण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07DC4-7AC3-864D-8FA3-B3EEF7AAB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सामुदायिक विकास योजना</a:t>
            </a:r>
          </a:p>
          <a:p>
            <a:r>
              <a:rPr lang="en-IN"/>
              <a:t>विस्तार सेवा</a:t>
            </a:r>
          </a:p>
          <a:p>
            <a:r>
              <a:rPr lang="en-IN"/>
              <a:t>पंचायत राज व्यवस्था</a:t>
            </a:r>
          </a:p>
          <a:p>
            <a:r>
              <a:rPr lang="en-IN"/>
              <a:t>मूल्यमापन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7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DD6EB-AFF1-3E41-9607-0ED60A779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सामुदायिक विकास योजना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B5DCF-4646-D848-8070-B802DBA22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योजनेची उद्दिष्टे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सर्वांगिन विकास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दृष्टिकोनात बदल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राहणीमानात परिवर्तन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मागास वंचितांचा विकास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मागास व आदिवासी जातीचा सामाजिक व आर्थिक स्तर उंचावणे</a:t>
            </a:r>
          </a:p>
          <a:p>
            <a:r>
              <a:rPr lang="en-IN"/>
              <a:t> विस्तार सेवा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8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51139-939F-E84E-9945-EDEBF1CA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पंचायतराज व्यवस्था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A848E-BF47-5349-AAA7-74649BB7E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/>
              <a:t>प्रभावशाली स्थानिक नेतृत्व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लोकशाहीच्या पाठशाळा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बहुउद्देशीय मात्र एकात्म स्वरूपाची व्यवस्था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ग्रामीण भारताचे रूप बदलणारी अवस्था</a:t>
            </a:r>
          </a:p>
          <a:p>
            <a:pPr marL="514350" indent="-514350">
              <a:buFont typeface="+mj-lt"/>
              <a:buAutoNum type="arabicPeriod"/>
            </a:pPr>
            <a:r>
              <a:rPr lang="en-IN"/>
              <a:t>कृषी उत्पादनात वाढ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3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4EF27-E4CD-D24D-BFBC-A98A0D6CF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/>
              <a:t>पंचायतराज व्यवस्था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A1C2F-9B53-1B44-A78A-ED9B1402A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विकासाचा मार्ग</a:t>
            </a:r>
          </a:p>
          <a:p>
            <a:r>
              <a:rPr lang="en-IN"/>
              <a:t>सहकार्याची भावना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0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बि.ए.तृतीय वर्ष /सत्र:- पाचवे पेपरचे नांव:- भारतीय प्रशासकीय विचारवंत-IX (DSE-I)</vt:lpstr>
      <vt:lpstr>लोकशाही विकेंद्रीकरण</vt:lpstr>
      <vt:lpstr>सामुदायिक विकास योजना</vt:lpstr>
      <vt:lpstr>पंचायतराज व्यवस्था</vt:lpstr>
      <vt:lpstr>पंचायतराज व्यवस्था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2</cp:revision>
  <dcterms:created xsi:type="dcterms:W3CDTF">2021-08-02T17:51:45Z</dcterms:created>
  <dcterms:modified xsi:type="dcterms:W3CDTF">2021-08-02T18:00:31Z</dcterms:modified>
</cp:coreProperties>
</file>