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10095C-C675-C84D-AA30-35E8863EF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C90DEF0-4E3D-B845-B28D-611F237A0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0672A9-338A-9F44-860A-A7DA25D07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364B44-76AA-4D40-9562-BA5D39593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ACAED3-2B0D-8A40-BAE6-C35D3F34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2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99264C-E563-974E-8B52-95974AAC7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FFD37EA-5AAD-5E41-AB81-474BB6E59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E943ED-DE93-4B40-B9DB-1B440D1F9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ADA52F-5A04-4146-8AC9-744B1D10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12DA88-423B-344B-ABE0-2F711843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727010F-9553-9247-9105-A13C08E78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816F5DD-ED6C-2049-8D22-3C93AF4A3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F0F2A9-9102-BB45-A813-A7F647201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AE3DE8-3478-9F41-A928-E08A69E09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26089D-4A79-284B-88F1-6A0DAC24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C1661F-9566-604E-8470-6858EDB9C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388970-89EA-7F4A-A0B2-3CA18BB35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3D2895-606E-6942-923C-06156F9CB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40AE44-D369-334F-BB1D-1C91A2301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5E2F40-CFC0-D34F-AEDB-45ADA6EC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5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90594E-AF18-CE4D-B7EB-D5CC9C6AB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67B098F-210A-F24B-9E0A-31EB47F43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5A9093-BDBA-264F-99F8-993BC5C10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B82D64-5363-5941-B181-B609DB10E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504BC7-E45F-6746-9095-03B67681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6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7AC5A5-A0D1-544A-B2E5-3E03F0ED7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A24004-6A26-494E-9B55-4ABCAF2AA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379F6D8-BACA-CC48-B47D-4195ABA0A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B7CF586-741C-AC4D-A180-562F7318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29EDE8-9D6C-FD4C-A2EC-658CB9A70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A1CF94-2113-EC43-9F82-170862684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8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4D3D27-D961-AC4E-BBE3-93F39EE8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1CD4B99-4819-DD48-880E-EB909C4FA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E4E25EA-3DB9-E640-B56F-573DFFD60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5F0E578-E1F8-E149-8D9D-5AD1297C2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CD97A98-093E-7F43-BEF7-08FDC7745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83F8612-57EC-2543-84DE-06DE4F9C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8DC0B6-FE5E-CE4B-8C67-33F682A3A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16B3389-878B-5B43-8CF5-0D92FA1B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3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E84B2E-546C-9640-A6DF-03C42708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1199FFC-8D73-3C48-B6E9-908CBACA9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1B1AED9-E9E1-DE4D-A0FF-2F90A5FA7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8D7549B-4A4B-E644-AF65-A6353D593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6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365CCA3-A991-454E-A701-FA00A56A0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18FE9BD-A1DD-B84A-9CED-3435BCF8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CB0D7D8-1E9F-AD44-B1B6-14495D0D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E65966-4A8B-6A41-8857-DB2CC3957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35BD9A-E558-284C-9644-B9E9229E6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4992DD-8332-D34B-92FF-F71F1A096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4876AF-7010-E94A-88FE-5AED5D21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5FF62D3-A0C5-EC44-8264-1279FD2C0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F543C89-F440-8F4E-B1A9-3CF98A04B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7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C175E0-1F94-7249-A7D2-6AD3CE765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8CECEB6-A81E-E24C-95FA-981E521A25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A85C426-7F3E-9642-AB3D-5A1764119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EFEBD6A-6679-4D46-93A8-121E6464E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AB5720C-6913-444A-9EE5-5B50DD28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7DDC25-2A8B-2F45-BA07-A1019BA60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7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5242CF2-EA74-5E4B-89A2-168C984FE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A14CE05-EE49-D341-9DC5-5F9DC9D77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F424AB-CF99-6643-B25F-46D30BF1BD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DAF4-8E0D-D643-8CD3-7FF3F20089E3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9DF4BB-ACB1-354A-ADEF-6DE2A6E22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087CD8-135F-2043-B751-88E0EC81DC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F095F-6CD9-7048-8224-E7D3CAA6B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07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स्थानिक</a:t>
            </a:r>
            <a:r>
              <a:rPr lang="en-IN" dirty="0"/>
              <a:t> </a:t>
            </a:r>
            <a:r>
              <a:rPr lang="en-IN" dirty="0" err="1"/>
              <a:t>शासन</a:t>
            </a:r>
            <a:r>
              <a:rPr lang="en-IN" dirty="0"/>
              <a:t> </a:t>
            </a:r>
            <a:r>
              <a:rPr lang="en-IN" dirty="0" err="1"/>
              <a:t>अर्थ</a:t>
            </a:r>
            <a:r>
              <a:rPr lang="en-IN" dirty="0"/>
              <a:t> </a:t>
            </a:r>
            <a:r>
              <a:rPr lang="en-IN" dirty="0" err="1"/>
              <a:t>आणि</a:t>
            </a:r>
            <a:r>
              <a:rPr lang="en-IN" dirty="0"/>
              <a:t> </a:t>
            </a:r>
            <a:r>
              <a:rPr lang="en-IN" dirty="0" err="1"/>
              <a:t>वैशिष्ट्ये</a:t>
            </a:r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बि. ए‌. द्वितीय वर्ष, सत्र-तिसरे</a:t>
            </a:r>
            <a:br>
              <a:rPr lang="en-IN"/>
            </a:br>
            <a:r>
              <a:rPr lang="en-IN"/>
              <a:t>पेपरचे नांव:- महाराष्ट्रातील ग्रामिण स्थानिक शासन संस्था-VI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03709E-7BE0-DA44-AE7D-4803F592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स्थानिक स्वशासन: अर्थ आणि वैशिष्ट्ये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54738F-7F22-0440-BD68-9126E8C66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संकल्पना</a:t>
            </a:r>
          </a:p>
          <a:p>
            <a:r>
              <a:rPr lang="en-IN"/>
              <a:t>अर्थ आणि व्याख्या</a:t>
            </a:r>
          </a:p>
          <a:p>
            <a:r>
              <a:rPr lang="en-IN"/>
              <a:t>स्थानिक स्वशासनाची वैशिष्ट्ये</a:t>
            </a:r>
          </a:p>
          <a:p>
            <a:r>
              <a:rPr lang="en-IN"/>
              <a:t>स्थानिक स्वशासनाचे महत्त्व</a:t>
            </a:r>
          </a:p>
          <a:p>
            <a:pPr marL="0" indent="0">
              <a:buNone/>
            </a:pPr>
            <a:r>
              <a:rPr lang="en-IN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835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6D44D4-24F2-B440-9624-DDAA3C7E7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स्थानिक स्वशासन: अर्थ आणि व्याख्या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8CCC54-1D22-D34A-8676-64784ECD6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ब्रिटानिका ज्ञानकोश:-  स्थानिककक स्वशासन म्हणजे अंतर्गत दृष्ट्या लहान भूभागात व्यवस्थापन करून निर्णय घेऊन त्याची कार्यवाही करणारी सत्ता होय.</a:t>
            </a:r>
          </a:p>
          <a:p>
            <a:r>
              <a:rPr lang="en-IN"/>
              <a:t>जे डी एच कोल:- स्थानिक शासनाचे क्षेत्र मर्यादित असते, ते वरिष्ठ सत्तेने प्रदान केलेल्या अधिकारांचा वापर करतात, ते सार्वभौम नसतात. ते कायदेही करीत नाही, ते केवळ कायद्याची अंमलबजावणी करतात.</a:t>
            </a:r>
          </a:p>
          <a:p>
            <a:r>
              <a:rPr lang="en-IN"/>
              <a:t>डब्ल्यू. ई.  जॅक्सन:- स्थानिक शासन म्हणजे विशिष्ट भागातील लोकांनी लोकशाही पद्धतीने निवडून दिलेल्या परिषदेकडून स्थानिक कारभार्‍यांचे व सेवांचे व्यवस्थापन व प्रशासन करणे होय.</a:t>
            </a:r>
          </a:p>
          <a:p>
            <a:r>
              <a:rPr lang="en-IN"/>
              <a:t>एल. गोल्डिंग यांच्या मते स्थानिक शासन म्हणजे स्थानिक लोकांनी त्यांच्याशी संबंधित असलेल्या विषयांचे व्यवस्थापन स्वतःच करणे होय.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0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74FF7-5652-334F-8E5D-D70BE1313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स्थानिक स्वशासनाची वैशिष्ट्ये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10A882-7AA3-B040-AB38-1CD09650B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वैश्विकता (Universality)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वैधानिक आणि संवैधानिक दर्जा (Legislative &amp; Constitutional Status)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लोकशाही विकेंद्रीकृत संस्था (Democratic decentralized institutions)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ग्रामीण व शहरी असे दुहेरी स्वरूप(rural and urban dual nature)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रचनात्मक विविधता (structural Variation)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5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A761C4-11A8-684B-B806-64C2E9E93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EA2D08-19ED-BD4E-AFE0-1936D15F2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6.   मर्यादित कार्यक्षेत्र( Limited Jurisdiction)</a:t>
            </a:r>
          </a:p>
          <a:p>
            <a:pPr marL="0" indent="0">
              <a:buNone/>
            </a:pPr>
            <a:r>
              <a:rPr lang="en-IN"/>
              <a:t>7    कार्यात्मकक विविधता (Functional variation)</a:t>
            </a:r>
          </a:p>
          <a:p>
            <a:pPr marL="514350" indent="-514350">
              <a:buAutoNum type="arabicPeriod" startAt="8"/>
            </a:pPr>
            <a:r>
              <a:rPr lang="en-IN"/>
              <a:t>जनसहभागित्व (People’s participation)</a:t>
            </a:r>
          </a:p>
          <a:p>
            <a:pPr marL="514350" indent="-514350">
              <a:buAutoNum type="arabicPeriod" startAt="8"/>
            </a:pPr>
            <a:r>
              <a:rPr lang="en-IN"/>
              <a:t>स्थानिक निर्णय निर्धारण प्रक्रिया (Local decision making process)</a:t>
            </a:r>
          </a:p>
          <a:p>
            <a:pPr marL="514350" indent="-514350">
              <a:buAutoNum type="arabicPeriod" startAt="8"/>
            </a:pPr>
            <a:r>
              <a:rPr lang="en-IN"/>
              <a:t>स्वायत्त व्यवस्था (Autonomous system)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2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E42D39-944E-324C-8D8E-E1B6A56C8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8F6C6C-2C7C-9149-9B8A-07D789207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11.  उत्तरदायित्व (Accountability)</a:t>
            </a:r>
          </a:p>
          <a:p>
            <a:pPr marL="514350" indent="-514350">
              <a:buAutoNum type="arabicPeriod" startAt="12"/>
            </a:pPr>
            <a:r>
              <a:rPr lang="en-IN"/>
              <a:t>स्वतंत्र वित्तीय तरतूद (Separate financial provision)</a:t>
            </a:r>
          </a:p>
          <a:p>
            <a:pPr marL="514350" indent="-514350">
              <a:buAutoNum type="arabicPeriod" startAt="12"/>
            </a:pPr>
            <a:r>
              <a:rPr lang="en-IN"/>
              <a:t>परिस्थितीनुरूप परिवर्तन (Change as per situation)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1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Custom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बि. ए‌. द्वितीय वर्ष, सत्र-तिसरे पेपरचे नांव:- महाराष्ट्रातील ग्रामिण स्थानिक शासन संस्था-VI</vt:lpstr>
      <vt:lpstr>स्थानिक स्वशासन: अर्थ आणि वैशिष्ट्ये</vt:lpstr>
      <vt:lpstr>स्थानिक स्वशासन: अर्थ आणि व्याख्या</vt:lpstr>
      <vt:lpstr>स्थानिक स्वशासनाची वैशिष्ट्ये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KBPE</cp:lastModifiedBy>
  <cp:revision>4</cp:revision>
  <dcterms:created xsi:type="dcterms:W3CDTF">2021-08-03T02:59:41Z</dcterms:created>
  <dcterms:modified xsi:type="dcterms:W3CDTF">2023-03-03T08:35:13Z</dcterms:modified>
</cp:coreProperties>
</file>