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FC62FD-798C-DA48-ABC4-5B98E4916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19DED4A-0C5E-DA4A-AC1D-8C9017E16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94D5C46-0615-224F-91D6-A5B95142B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2D49-A4F8-9448-ADCE-FD983DF43BF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0FF3B8-D00C-8E48-A577-87ED6845E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F20A79-857C-F148-A357-E608840A7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562D-ED7E-EB4D-A095-FCAF6EEF1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1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06C4B1-A77F-B248-B725-506C02FD0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B0CF95-CDE8-7D45-88D3-8CC23E481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30EACA-28AE-FC43-85DB-33DDA6AD2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2D49-A4F8-9448-ADCE-FD983DF43BF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606B68-5714-2C45-A95A-8D8535A9C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F47016-A290-F14D-A561-7D6559D53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562D-ED7E-EB4D-A095-FCAF6EEF1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1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C83C152-4AF2-EE41-B7B0-FCA6819426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DF9C776-26C7-714F-9C8F-62B66B27F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5876FE-F0DC-BD43-A255-54ACF325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2D49-A4F8-9448-ADCE-FD983DF43BF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0123B6-80B4-3146-8CA4-5B0C75A56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4640CB-376F-6F42-B7E9-7C4324A1A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562D-ED7E-EB4D-A095-FCAF6EEF1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4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5CB020-0507-824D-8360-5DBA4F02A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B670CD-FD62-5343-9304-F36BAFFB4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2963DA-59AF-A743-A740-3CF998A6E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2D49-A4F8-9448-ADCE-FD983DF43BF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9433BB-A00B-4D4A-92A5-F060BDBF2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806150-7CBE-6B49-A822-1DD211D86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562D-ED7E-EB4D-A095-FCAF6EEF1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826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9EA7A0-5EE9-F14A-8817-AAEDEF4E5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8CAEFEC-2C71-D141-9316-AE320A2E6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DC92A3-69FD-A24A-A2EC-6770718B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2D49-A4F8-9448-ADCE-FD983DF43BF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8AA6C3-970E-5943-A26A-845439C1F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4E6378-5941-2B4B-A442-EF7D90A81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562D-ED7E-EB4D-A095-FCAF6EEF1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232B38-95AA-674C-A72D-9716D0FFD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F13DBF-98AE-A24B-9875-CD906B1D65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4CEA405-5C0A-A74E-B007-E4D38ED2E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C9864B-62D6-5544-882F-D2BB8E608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2D49-A4F8-9448-ADCE-FD983DF43BF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AC85CCD-B565-6044-9170-3C731D40F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DCB451-3670-4D4A-9ABD-A75F42F76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562D-ED7E-EB4D-A095-FCAF6EEF1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5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B8F3EF-D657-7543-B017-6B3851FCF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243D4D6-EE6D-EB49-B651-0763D717E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241456-0A37-C049-A71D-FC9CD3A54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D3CEEB6-DE09-1649-9290-4AEB3430A6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865922D-2008-FF43-8886-B457644BB2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8FD8EA1-A9E9-B948-9EBD-3AFCF71D3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2D49-A4F8-9448-ADCE-FD983DF43BF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06B3959-CE12-F044-9187-7CCE5DE78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C4F2180-AEEE-C843-9076-A1494A2FD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562D-ED7E-EB4D-A095-FCAF6EEF1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8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785BCD-D90A-D248-8F5A-D4887CCE8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3D3366A-9E11-BA4A-9BB2-E541713C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2D49-A4F8-9448-ADCE-FD983DF43BF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A45F8EA-B94B-6346-A270-45F7B789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512AB46-FE26-D449-B27C-59835CA9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562D-ED7E-EB4D-A095-FCAF6EEF1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3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31D6D66-BEF1-7B4A-AD6D-8E197C5F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2D49-A4F8-9448-ADCE-FD983DF43BF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FA42685-69C7-AA4C-A8D7-8BE7ED98C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4C904B1-675A-8D43-B681-C11111D11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562D-ED7E-EB4D-A095-FCAF6EEF1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2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175668-3062-CB4D-B649-5CADEAF01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278B61-D8C7-CF4A-B895-718856EDD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7DD468A-4AB5-B04E-A1D8-F47E70255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F469920-5730-AF4F-9ED4-E97A81EEB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2D49-A4F8-9448-ADCE-FD983DF43BF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D8D71A-982B-AB4D-B666-986CA8F56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3A3501-4999-8D42-A6E5-5402842B4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562D-ED7E-EB4D-A095-FCAF6EEF1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44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4D3E48-E376-C04D-A661-346CE28BA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D37020E-8890-0E4B-9933-EDE78D8276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47C78FD-87E6-4541-A7F7-E2916495D2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FB5E10D-5961-8246-9AC9-F4F9DDFE9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82D49-A4F8-9448-ADCE-FD983DF43BF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E6321F-1D23-3B45-A5E1-693FA9C1A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C7BD711-0E80-DF44-8FE2-58BC15262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562D-ED7E-EB4D-A095-FCAF6EEF1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4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35F03D8-0940-6541-8252-706706128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F3DF711-566C-8946-A6C4-1BD091989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B1E549-A110-D148-A77C-06EC28E70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82D49-A4F8-9448-ADCE-FD983DF43BF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162CD9A-5C58-7F4D-A6B5-9A000ADF9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129F5A-60D0-E64D-9289-6271C46F7B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B562D-ED7E-EB4D-A095-FCAF6EEF1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0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50949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बलवंतराय</a:t>
            </a:r>
            <a:r>
              <a:rPr lang="en-IN" dirty="0"/>
              <a:t> </a:t>
            </a:r>
            <a:r>
              <a:rPr lang="en-IN" dirty="0" err="1"/>
              <a:t>मेहता</a:t>
            </a:r>
            <a:r>
              <a:rPr lang="en-IN" dirty="0"/>
              <a:t> </a:t>
            </a:r>
            <a:r>
              <a:rPr lang="en-IN" dirty="0" err="1"/>
              <a:t>समिती</a:t>
            </a:r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/>
              <a:t> </a:t>
            </a:r>
            <a:r>
              <a:rPr lang="en-IN" dirty="0" err="1"/>
              <a:t>वि</a:t>
            </a:r>
            <a:r>
              <a:rPr lang="mr-IN" dirty="0"/>
              <a:t>भा</a:t>
            </a:r>
            <a:r>
              <a:rPr lang="en-IN" dirty="0" smtClean="0"/>
              <a:t>ग</a:t>
            </a:r>
            <a:endParaRPr lang="mr-IN" smtClean="0"/>
          </a:p>
          <a:p>
            <a:r>
              <a:rPr lang="en-IN" smtClean="0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317418"/>
            <a:ext cx="9144000" cy="12617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200"/>
              <a:t>बि. ए‌. द्वितीय वर्ष, सत्र- तिसरे</a:t>
            </a:r>
            <a:br>
              <a:rPr lang="en-IN" sz="3200"/>
            </a:br>
            <a:r>
              <a:rPr lang="en-IN" sz="3200"/>
              <a:t>पेपरचे नांव:- महाराष्ट्रातील ग्रामिण स्थानिक शासन संस्था-VI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F772EE-080B-F249-A42B-675BE1B89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बलवंतराय मेहता समिती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620337-31B4-564B-85CA-09EC2B3A1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पार्श्वभूमी आणि संकल्पना</a:t>
            </a:r>
          </a:p>
          <a:p>
            <a:r>
              <a:rPr lang="en-IN"/>
              <a:t>मेहता समितीच्या शिफारशी</a:t>
            </a:r>
          </a:p>
          <a:p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55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BE933E-26D1-BD42-8433-7D576C3E4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मेहता समिती संकल्पना आणि पार्श्वभूमी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0C2F7B-AF10-D94B-839B-04198C53A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सामुदायिक विकास कार्यक्रम</a:t>
            </a:r>
          </a:p>
          <a:p>
            <a:r>
              <a:rPr lang="en-IN"/>
              <a:t>विस्तार सेवा</a:t>
            </a:r>
          </a:p>
          <a:p>
            <a:r>
              <a:rPr lang="en-IN"/>
              <a:t>सामुदायिक विकास कार्यक्रमाचे अपयश</a:t>
            </a:r>
          </a:p>
          <a:p>
            <a:r>
              <a:rPr lang="en-IN"/>
              <a:t>कल्याणकारी राज्य</a:t>
            </a:r>
          </a:p>
          <a:p>
            <a:r>
              <a:rPr lang="en-IN"/>
              <a:t>लोकशाहीची प्रस्थापना</a:t>
            </a:r>
          </a:p>
          <a:p>
            <a:r>
              <a:rPr lang="en-IN"/>
              <a:t>प्रतिनिधित्वाचा आवश्यकता</a:t>
            </a:r>
          </a:p>
          <a:p>
            <a:r>
              <a:rPr lang="en-IN"/>
              <a:t>विकास कार्यक्रमात लोकांचा सहभाग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2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3EE4F2-C350-364F-AB98-FB58385F2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बलवंतराव मेहता समितीचे सदस्य व संघटन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2471A0-6CA7-E045-A895-260A570BD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19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8546F8-26A0-4040-AB83-19D70ED69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मेहता समितीच्या शिफारशी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173CCB-BC51-8747-BFEB-0DD9244F0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त्रिस्तरीय व्यवस्था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जिल्हा परिषदे संबंधी शिफारशी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पंचायत समिती संबंधी शिफारशी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ग्रामपंचायती संबंधी शिफारशी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न्याय पंचायतीची स्थापना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आर्थिक विकास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कार्य व अधिकाराचे सीमित क्षेत्र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78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Custom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बि. ए‌. द्वितीय वर्ष, सत्र- तिसरे पेपरचे नांव:- महाराष्ट्रातील ग्रामिण स्थानिक शासन संस्था-VI</vt:lpstr>
      <vt:lpstr>बलवंतराय मेहता समिती</vt:lpstr>
      <vt:lpstr>मेहता समिती संकल्पना आणि पार्श्वभूमी</vt:lpstr>
      <vt:lpstr>बलवंतराव मेहता समितीचे सदस्य व संघटन</vt:lpstr>
      <vt:lpstr>मेहता समितीच्या शिफारशी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ए‌. द्वितीय वर्ष, सत्र- तिसरे पेपरचे नांव:- महाराष्ट्रातील ग्रामिण स्थानिक शासन संस्था-VI</dc:title>
  <dc:creator>Unknown User</dc:creator>
  <cp:lastModifiedBy>KBPE</cp:lastModifiedBy>
  <cp:revision>2</cp:revision>
  <dcterms:created xsi:type="dcterms:W3CDTF">2021-08-03T04:41:34Z</dcterms:created>
  <dcterms:modified xsi:type="dcterms:W3CDTF">2023-03-03T08:35:23Z</dcterms:modified>
</cp:coreProperties>
</file>