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03D011-48BA-7341-9D3E-FA416D4DDB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6C07922-F81E-C446-B43A-27A0D5FFF8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704A63-4D95-B143-A41F-99DA2C6DD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D9C3-C0EC-2B4A-9A3C-84E38EE481D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466386-9379-634B-B215-ED345FD06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4D9A04-0A88-054D-8F17-3C244D1EA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5683-17F8-B54C-88E2-E05D10713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78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14D539-3E8C-4441-8F77-B191F2499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E4AA68A-4B27-524E-96B1-D81234F57B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5718CC-B25B-084B-9832-9039A5D67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D9C3-C0EC-2B4A-9A3C-84E38EE481D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5917A9-5CED-F743-A2E2-8E5086F25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D397F7-54AC-FD4B-A370-FD8340190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5683-17F8-B54C-88E2-E05D10713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72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64037A6-E64C-834D-9995-CF1FE9C99A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519A064-7E2E-9849-B4A9-61C216E33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C4825EC-375B-B94E-8C05-3F87C445E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D9C3-C0EC-2B4A-9A3C-84E38EE481D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7C0F26-F77E-9049-BA2F-A169F5943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8E7045-888D-9D46-A207-5EB115C97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5683-17F8-B54C-88E2-E05D10713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735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0B1B5B-78BE-DB47-B0D6-B6C881141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78A730-F4E8-194D-971E-DD1C4037A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2222C2-A105-3241-8D2D-BD0932750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D9C3-C0EC-2B4A-9A3C-84E38EE481D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03B276-4928-B246-95BF-8FFA936C6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A41BCC-DED3-E94D-9AC5-867A6925E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5683-17F8-B54C-88E2-E05D10713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6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CBAB47-DE48-534D-A173-7FF5C1195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FC80C2-D40B-694D-92E0-1D2D53E1E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BC4C4C-4C19-7946-8DF3-CB3FBB889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D9C3-C0EC-2B4A-9A3C-84E38EE481D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AA63B8B-E573-194B-ADE4-3E484BBD2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40F575-7AB8-6141-823C-12FB15ABC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5683-17F8-B54C-88E2-E05D10713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8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F96FEF-FF2B-654D-AA6D-A4602B209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969827-6263-024A-9D37-A9E225CC60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2A154C2-3842-0943-A883-F4F0BB1C9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B70F685-EB1B-8D4A-A5B5-814C02B10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D9C3-C0EC-2B4A-9A3C-84E38EE481D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3F0A01E-39F3-E54D-AD6C-841DAA7E1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81E92A8-B99E-6E4D-B759-FE9E30286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5683-17F8-B54C-88E2-E05D10713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9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F1726C-A654-E046-9FB2-D3D354A97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90A2CAB-852F-994F-92A2-408AF7EDA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9093B87-C749-D647-90C1-9D1CF07CB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2BD97CE-3B00-D348-A597-E9F5ECEC54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AA81C50-0981-1C43-8729-148B076624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A72CC61-76DA-A348-8FCC-0AADF7E70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D9C3-C0EC-2B4A-9A3C-84E38EE481D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31C7158-F480-2E4B-A637-8F7758741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4E5CD81-A650-8E4B-8B39-B27229188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5683-17F8-B54C-88E2-E05D10713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466DDD-AD9E-FF40-A7A2-D0B21661B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7A183FA-7176-9B40-9869-E5CA4738C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D9C3-C0EC-2B4A-9A3C-84E38EE481D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ABF3941-8664-4343-91C9-B6B6A912C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DBE7ED1-EFA3-CA43-8ACB-DE67461A3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5683-17F8-B54C-88E2-E05D10713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4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7E09A0D-54AC-A741-8739-064177586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D9C3-C0EC-2B4A-9A3C-84E38EE481D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43EEF8B-2364-B642-99C4-76B3EC19E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BE6D125-F1FC-2142-9DCD-F66A455F2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5683-17F8-B54C-88E2-E05D10713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60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967166-684E-9743-A7DB-A2DBA6903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12D882-2775-524E-A877-747C20376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A5C35C0-FEA3-FD4F-B27B-0801B3A90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FE17522-C8D8-D944-A2E1-6ECCA85DC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D9C3-C0EC-2B4A-9A3C-84E38EE481D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944A08B-0CCD-6A46-B9DE-E81FD4B3A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C0A9D29-5F63-EC43-A3F4-47BDB2904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5683-17F8-B54C-88E2-E05D10713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23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D09F71-7B43-A646-9B70-EA8B13573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7E3AD37-20D4-154C-A31B-D208F8A31A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3C1E88E-CBCA-B546-ACD0-76D434895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F7DF5CE-5439-F44F-98A0-5A89F1685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D9C3-C0EC-2B4A-9A3C-84E38EE481D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40AE58-B74F-CD40-BC32-ED80462DF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71F923E-C9D9-7245-AE71-45908A973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5683-17F8-B54C-88E2-E05D10713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4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058CD50-43D8-594E-9CBE-5FAF78AB6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02CA52-BE35-FA45-8A9B-936FB2194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1AFDC8-B446-7149-AA1E-C2088A1563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DD9C3-C0EC-2B4A-9A3C-84E38EE481D0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12DF1D-69E9-2844-AA70-D6066BA39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DD11B93-E857-DC49-BFAA-B7DEEFBD00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95683-17F8-B54C-88E2-E05D10713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95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BEE3CC3-E8C5-9B4C-985F-2A4E3F5EE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50949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IN" dirty="0" err="1"/>
              <a:t>घटक</a:t>
            </a:r>
            <a:endParaRPr lang="en-IN" dirty="0"/>
          </a:p>
          <a:p>
            <a:r>
              <a:rPr lang="en-IN" dirty="0" err="1"/>
              <a:t>सामुदायिक</a:t>
            </a:r>
            <a:r>
              <a:rPr lang="en-IN" dirty="0"/>
              <a:t> </a:t>
            </a:r>
            <a:r>
              <a:rPr lang="en-IN" dirty="0" err="1"/>
              <a:t>विकास</a:t>
            </a:r>
            <a:r>
              <a:rPr lang="en-IN" dirty="0"/>
              <a:t> </a:t>
            </a:r>
            <a:r>
              <a:rPr lang="en-IN" dirty="0" err="1"/>
              <a:t>कार्यक्रम</a:t>
            </a:r>
            <a:endParaRPr lang="en-IN" dirty="0"/>
          </a:p>
          <a:p>
            <a:r>
              <a:rPr lang="en-IN" dirty="0" err="1"/>
              <a:t>प्रा</a:t>
            </a:r>
            <a:r>
              <a:rPr lang="en-IN" dirty="0"/>
              <a:t>. </a:t>
            </a:r>
            <a:r>
              <a:rPr lang="en-IN" dirty="0" err="1"/>
              <a:t>डॉ</a:t>
            </a:r>
            <a:r>
              <a:rPr lang="en-IN" dirty="0"/>
              <a:t>. </a:t>
            </a:r>
            <a:r>
              <a:rPr lang="en-IN" dirty="0" err="1"/>
              <a:t>आनंद</a:t>
            </a:r>
            <a:r>
              <a:rPr lang="en-IN" dirty="0"/>
              <a:t> </a:t>
            </a:r>
            <a:r>
              <a:rPr lang="en-IN" dirty="0" err="1"/>
              <a:t>शिंदे</a:t>
            </a:r>
            <a:endParaRPr lang="en-IN" dirty="0"/>
          </a:p>
          <a:p>
            <a:r>
              <a:rPr lang="en-IN" dirty="0" err="1"/>
              <a:t>लोकप्रशासन</a:t>
            </a:r>
            <a:r>
              <a:rPr lang="en-IN" dirty="0"/>
              <a:t> </a:t>
            </a:r>
            <a:r>
              <a:rPr lang="en-IN" dirty="0"/>
              <a:t> </a:t>
            </a:r>
            <a:r>
              <a:rPr lang="en-IN" dirty="0" err="1"/>
              <a:t>वि</a:t>
            </a:r>
            <a:r>
              <a:rPr lang="mr-IN" dirty="0"/>
              <a:t>भा</a:t>
            </a:r>
            <a:r>
              <a:rPr lang="en-IN" dirty="0" smtClean="0"/>
              <a:t>ग</a:t>
            </a:r>
            <a:endParaRPr lang="mr-IN" smtClean="0"/>
          </a:p>
          <a:p>
            <a:r>
              <a:rPr lang="en-IN" smtClean="0"/>
              <a:t>कै</a:t>
            </a:r>
            <a:r>
              <a:rPr lang="en-IN" dirty="0"/>
              <a:t>. </a:t>
            </a:r>
            <a:r>
              <a:rPr lang="en-IN" dirty="0" err="1"/>
              <a:t>बापुसाहेब</a:t>
            </a:r>
            <a:r>
              <a:rPr lang="en-IN" dirty="0"/>
              <a:t> </a:t>
            </a:r>
            <a:r>
              <a:rPr lang="en-IN" dirty="0" err="1"/>
              <a:t>पाटील</a:t>
            </a:r>
            <a:r>
              <a:rPr lang="en-IN" dirty="0"/>
              <a:t> </a:t>
            </a:r>
            <a:r>
              <a:rPr lang="en-IN" dirty="0" err="1"/>
              <a:t>एकंबेकर</a:t>
            </a:r>
            <a:r>
              <a:rPr lang="en-IN" dirty="0"/>
              <a:t> </a:t>
            </a:r>
            <a:r>
              <a:rPr lang="en-IN" dirty="0" err="1"/>
              <a:t>महाविद्यालय</a:t>
            </a:r>
            <a:r>
              <a:rPr lang="en-IN" dirty="0"/>
              <a:t> </a:t>
            </a:r>
            <a:r>
              <a:rPr lang="en-IN" dirty="0" err="1"/>
              <a:t>हणेगांव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3A1481C1-CBEE-D84A-8009-8112A9BF96E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317418"/>
            <a:ext cx="9144000" cy="12617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200"/>
              <a:t>बि. ए‌. द्वितीय वर्ष, सत्र- तिसरे</a:t>
            </a:r>
            <a:br>
              <a:rPr lang="en-IN" sz="3200"/>
            </a:br>
            <a:r>
              <a:rPr lang="en-IN" sz="3200"/>
              <a:t>पेपरचे नांव:- महाराष्ट्रातील ग्रामिण स्थानिक शासन संस्था-VI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677695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5AD42F-85C5-7849-8A35-811C3C5BC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गट स्तर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65D9DC-F5D0-4F4A-A6C4-2EB5BD1C3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गटविकास अधिकारी, त्यांच्या मदतीसाठी विविध क्षेत्रातील तज्ञ, ग्रामीण भागातील प्रतिनिधी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65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466AC8-B2C4-B542-9049-117F8274A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ग्राम स्तर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2AD26E-6C91-5246-8A80-C1A359917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ग्रामसेवकावर जबाबदारी, गटविकास अधिकाऱ्यांच्या मार्गदर्शनाखाली कार्य करावे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78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7C5A61-0564-F742-96E1-FA282FC93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सामुदायिक विकास कार्यक्रमातील घटक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61E779-9406-774E-AA39-B2AA9CAAD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/>
              <a:t>कृषी भूमी विकास</a:t>
            </a:r>
          </a:p>
          <a:p>
            <a:r>
              <a:rPr lang="en-IN"/>
              <a:t>वाहतूक व दळणवळण</a:t>
            </a:r>
          </a:p>
          <a:p>
            <a:r>
              <a:rPr lang="en-IN"/>
              <a:t>शिक्षण प्रसार</a:t>
            </a:r>
          </a:p>
          <a:p>
            <a:r>
              <a:rPr lang="en-IN"/>
              <a:t>आरोग्य व स्वच्छता</a:t>
            </a:r>
          </a:p>
          <a:p>
            <a:r>
              <a:rPr lang="en-IN"/>
              <a:t>स्वयंरोजगार प्रशिक्षण</a:t>
            </a:r>
          </a:p>
          <a:p>
            <a:r>
              <a:rPr lang="en-IN"/>
              <a:t>रोजगार सुविधा</a:t>
            </a:r>
          </a:p>
          <a:p>
            <a:r>
              <a:rPr lang="en-IN"/>
              <a:t>निवासस्थान व राहण्याची व्यवस्था</a:t>
            </a:r>
          </a:p>
          <a:p>
            <a:r>
              <a:rPr lang="en-IN"/>
              <a:t>कुटीर उद्योग व ग्रामीण उद्योगांना प्रोत्साहन</a:t>
            </a:r>
          </a:p>
          <a:p>
            <a:r>
              <a:rPr lang="en-IN"/>
              <a:t>समाज कल्याण</a:t>
            </a:r>
          </a:p>
          <a:p>
            <a:r>
              <a:rPr lang="en-IN"/>
              <a:t>संघटनात्मक विकास</a:t>
            </a:r>
          </a:p>
          <a:p>
            <a:r>
              <a:rPr lang="en-IN"/>
              <a:t>राष्ट्रीय विस्तार सेवा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771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2149C5-59ED-8640-BC4E-DA21CA7AC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सामुदायिक विकास कार्यक्रमाच्या अपयशाची कारणे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93706D-9F7D-1345-AF77-74B3E7538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671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अधिकाऱ्यांचे वर्चस्व Dominance of authority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जनतेचे सहकार्य Non-Cooperation of public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प्रातिनिधिक संस्थेचा अभाव Lack of representative institutions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ग्रामसेवकाच्या मर्यादा Limitations of Gram sevak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आर्थिक विकासाकडे दुर्लक्ष Neglegence economic development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जनजागृतीचा अभाव Lack of awareness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नवीन प्रयोग New experiment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0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876E25-CB07-8F4A-91C1-969004772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सामुदायिक विकास कार्यक्रम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2DD7ED-CBF8-3D4D-B056-137477E83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संकल्पना </a:t>
            </a:r>
          </a:p>
          <a:p>
            <a:r>
              <a:rPr lang="en-IN"/>
              <a:t>सामुदायिक विकास म्हणजे काय?</a:t>
            </a:r>
          </a:p>
          <a:p>
            <a:r>
              <a:rPr lang="en-IN"/>
              <a:t>भारतातील सामुदायिक विकास</a:t>
            </a:r>
          </a:p>
          <a:p>
            <a:r>
              <a:rPr lang="en-IN"/>
              <a:t>सामुदायिक विकास कार्यक्रमाची उद्दिष्टे</a:t>
            </a:r>
          </a:p>
          <a:p>
            <a:r>
              <a:rPr lang="en-IN"/>
              <a:t>सामुदायिक विकास कार्यक्रमाचे संघटन</a:t>
            </a:r>
          </a:p>
          <a:p>
            <a:r>
              <a:rPr lang="en-IN"/>
              <a:t>सामुदायिक विकास कार्यक्रमातील घटक</a:t>
            </a:r>
          </a:p>
          <a:p>
            <a:r>
              <a:rPr lang="en-IN"/>
              <a:t>सामुदायिक विकास कार्यक्रमाच्या अपयशाची कारणे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12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5DDBC1-E1F6-0742-B64D-59989E623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सामुहिक विकास म्हणजे काय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4782A3-AC81-4F4C-A141-90AC29D17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1948 ची केंब्रिज परिषद</a:t>
            </a:r>
          </a:p>
          <a:p>
            <a:r>
              <a:rPr lang="en-IN"/>
              <a:t>संयुक्त राष्ट्र संघ</a:t>
            </a:r>
          </a:p>
          <a:p>
            <a:r>
              <a:rPr lang="en-IN"/>
              <a:t>कार्ल टेलर</a:t>
            </a:r>
          </a:p>
          <a:p>
            <a:r>
              <a:rPr lang="en-IN"/>
              <a:t>डेव्हिड पॉटर</a:t>
            </a:r>
          </a:p>
          <a:p>
            <a:r>
              <a:rPr lang="en-IN"/>
              <a:t>भारतीय नियोजन आयोग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22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0812CD-F922-5745-A9B7-B0DB8D843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भारतातील सामुदायिक विकास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D35AE1-B65A-2748-B4D7-CE00B49D5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कार्यक्रम पपूर्व प्रकल्प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58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2C4E45-83C2-E548-81D2-07D17E5F1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सामुदायिक विकास कार्यक्रमाची उद्दिष्टे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822B15-C7CC-7D42-B783-62837E22C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समुह वैचारिक दृष्टिकोन निर्माण करणे</a:t>
            </a:r>
          </a:p>
          <a:p>
            <a:r>
              <a:rPr lang="en-IN"/>
              <a:t>सहकार्याची भावना वृद्धिंगत</a:t>
            </a:r>
          </a:p>
          <a:p>
            <a:r>
              <a:rPr lang="en-IN"/>
              <a:t>शासन आणि जनता सहभाग</a:t>
            </a:r>
          </a:p>
          <a:p>
            <a:r>
              <a:rPr lang="en-IN"/>
              <a:t>भारतीय शेती व शेतकरी यांचा सर्वांगीण विकास</a:t>
            </a:r>
          </a:p>
          <a:p>
            <a:r>
              <a:rPr lang="en-IN"/>
              <a:t>ग्रामीण जनतेला रोजगाराची संधी</a:t>
            </a:r>
          </a:p>
          <a:p>
            <a:endParaRPr lang="en-IN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74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F07E2C-7960-EB4B-B2EE-6A4D53D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Countined......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800A27-30FD-E242-AF18-119429FE7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आत्मनिर्भरता व नेतृत्वाची संधी</a:t>
            </a:r>
          </a:p>
          <a:p>
            <a:r>
              <a:rPr lang="en-IN"/>
              <a:t>वैज्ञानिक व तांत्रिक ज्ञान</a:t>
            </a:r>
          </a:p>
          <a:p>
            <a:r>
              <a:rPr lang="en-IN"/>
              <a:t>जात धर्म व भाषिक विषमता</a:t>
            </a:r>
          </a:p>
          <a:p>
            <a:r>
              <a:rPr lang="en-IN"/>
              <a:t>साधन संपत्तीचा महत्त्व उपयोग</a:t>
            </a:r>
          </a:p>
          <a:p>
            <a:r>
              <a:rPr lang="en-IN"/>
              <a:t>आर्थिक सामाजिक सांस्कृतिक आणि आर्थिक विकास</a:t>
            </a:r>
          </a:p>
          <a:p>
            <a:r>
              <a:rPr lang="en-IN"/>
              <a:t>व्यक्ती विकासास पोषक वातावरण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13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C78DD9-99B6-3049-AA03-DF3CF7514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सामुदायिक विकास कार्यक्रमाचे संघटन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789812-93D7-7543-9A70-9608001DF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केंद्रीय स्तर</a:t>
            </a:r>
          </a:p>
          <a:p>
            <a:pPr marL="0" indent="0">
              <a:buNone/>
            </a:pPr>
            <a:r>
              <a:rPr lang="en-IN"/>
              <a:t>.   केंद्रीय समिती-पंतप्रधान, सदस्य- नियोजन मंत्री, नियोजन मंडळाचे सभासद, अण्न्न व कृषी मंत्री</a:t>
            </a:r>
          </a:p>
          <a:p>
            <a:pPr marL="0" indent="0">
              <a:buNone/>
            </a:pPr>
            <a:r>
              <a:rPr lang="en-IN"/>
              <a:t>.   कार्य- धोरण निर्मिती, कार्यक्रमाची अंमलबजावणी आणि नियंत्रण</a:t>
            </a:r>
          </a:p>
          <a:p>
            <a:pPr marL="514350" indent="-514350">
              <a:buFont typeface="+mj-lt"/>
              <a:buAutoNum type="arabicPeriod"/>
            </a:pPr>
            <a:endParaRPr lang="en-IN"/>
          </a:p>
          <a:p>
            <a:pPr marL="514350" indent="-514350">
              <a:buFont typeface="+mj-lt"/>
              <a:buAutoNum type="arabicPeriod"/>
            </a:pPr>
            <a:endParaRPr lang="en-IN"/>
          </a:p>
          <a:p>
            <a:pPr marL="514350" indent="-514350">
              <a:buFont typeface="+mj-lt"/>
              <a:buAutoNum type="arabicPeriod"/>
            </a:pPr>
            <a:endParaRPr lang="en-IN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7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CF7188-9C81-954C-9E24-E157F7FB6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राज्यस्तर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21671A-4D6E-584D-BFB8-39982ECAE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राज्यस्तरीय समिती</a:t>
            </a:r>
          </a:p>
          <a:p>
            <a:r>
              <a:rPr lang="en-IN"/>
              <a:t>अध्यक्ष मुख्यमंत्री, सदस्य- विकास खात्याचे मंत्री, - विकास आयुक्त </a:t>
            </a:r>
          </a:p>
          <a:p>
            <a:r>
              <a:rPr lang="en-IN"/>
              <a:t>कार्य- कार्यक्रमाची प्रगती व जनतेच्या गरजेनुसार आवश्यक बदल केंद्रीय समितीला सुचविणे, अंमलबजावणीवर नियंत्रण ठेवणे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74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A07124-97E9-F743-BFB2-9FF432D0C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जिल्हा स्तर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42AB7C-ABF6-4C49-9D5F-6685C5D9A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जिल्हाधिकारी किंवा उपायुक्त समितीचे अध्यक्ष, नोकरी आणि घर यांचा या समितीत समावेश</a:t>
            </a:r>
          </a:p>
          <a:p>
            <a:r>
              <a:rPr lang="en-IN"/>
              <a:t>जिल्हा विकास अधिकारी हा जिल्ह्यातील सामुदायिक विकास कार्यक्रमाचा प्रकल्प समन्वयक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78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</Words>
  <Application>Microsoft Office PowerPoint</Application>
  <PresentationFormat>Custom</PresentationFormat>
  <Paragraphs>72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बि. ए‌. द्वितीय वर्ष, सत्र- तिसरे पेपरचे नांव:- महाराष्ट्रातील ग्रामिण स्थानिक शासन संस्था-VI</vt:lpstr>
      <vt:lpstr>सामुदायिक विकास कार्यक्रम</vt:lpstr>
      <vt:lpstr>सामुहिक विकास म्हणजे काय</vt:lpstr>
      <vt:lpstr>भारतातील सामुदायिक विकास</vt:lpstr>
      <vt:lpstr>सामुदायिक विकास कार्यक्रमाची उद्दिष्टे</vt:lpstr>
      <vt:lpstr>Countined......</vt:lpstr>
      <vt:lpstr>सामुदायिक विकास कार्यक्रमाचे संघटन</vt:lpstr>
      <vt:lpstr>राज्यस्तर</vt:lpstr>
      <vt:lpstr>जिल्हा स्तर</vt:lpstr>
      <vt:lpstr>गट स्तर</vt:lpstr>
      <vt:lpstr>ग्राम स्तर</vt:lpstr>
      <vt:lpstr>सामुदायिक विकास कार्यक्रमातील घटक</vt:lpstr>
      <vt:lpstr>सामुदायिक विकास कार्यक्रमाच्या अपयशाची कारणे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KBPE</cp:lastModifiedBy>
  <cp:revision>4</cp:revision>
  <dcterms:created xsi:type="dcterms:W3CDTF">2021-08-03T04:04:36Z</dcterms:created>
  <dcterms:modified xsi:type="dcterms:W3CDTF">2023-03-03T08:35:32Z</dcterms:modified>
</cp:coreProperties>
</file>