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3D7B8F-1912-5141-9249-B595A1A2B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F6D6DD-BFFD-3849-B4CB-ACB4DDB63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260C9A-6D52-F545-936E-677ABB11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8CD30A-18AA-DD42-AE29-BA12B232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01EF73-449E-9B48-B7A3-4CF2150D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5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4D64B0-598E-D84E-AC5B-C99882D5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885306-71DF-1944-8956-02B838E1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2D6FD3-89CE-D341-B2ED-80C72DB6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1DB591-FD3D-6040-A260-81CA02821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82D4E9-1D06-5547-9DBC-A7F9E51E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1C9D732-AA65-B542-9633-6DDBBCD74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20D885-2803-504D-A076-2FEE2056C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EE0D23-13D5-D24C-885C-3C977F9A0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871B17-DA67-C74C-A991-39CF2372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BF6E3F-64BB-0C46-9F70-ECFC7175D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3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E203C9-3146-324E-8BB9-6D7277EF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EA77DB-1DBC-A54B-A516-753891B27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C8F651-9DBC-0442-AC64-7554142A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D13039-C65B-C84C-BCA3-B586CB38B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05A642-7887-EB4B-A5DA-F33B10CE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4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8E1B1B-4AEF-5244-A45F-5EF47D3F9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A625D9-855B-8347-BEC8-996E3AC7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3C79CF-AFE4-AA4D-A496-CF6A5A51B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2A81F3-8B4B-4F4B-AA74-E756AEFD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90FBD6-7CFB-7A4A-AB58-D22AF990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4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E3A7C6-3F3F-6E4E-B1DF-DD9B7072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8328BF-EEFD-3348-ADF7-B0DC53D4E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81E8B3-C6CE-6C47-AAAE-80CA09950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F9A80D-36AB-4B45-971E-35DDED05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280E04-225D-0B41-8C8C-111D12D9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2AE3E0-E1FB-E841-B76D-E9B9B796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5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6C3520-EF93-CD4A-A654-8ADF5195C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810A18-BA26-924B-81F0-06DFFA73D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45550D-88BC-5248-AA5D-D0A7B2580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C9BA973-4C49-5A40-8E74-038748F05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356E6-BC25-F14C-A3A8-78A4F39E4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3939FC3-F4E6-794E-8A02-01380C11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6B190B0-6C21-B34A-931B-D8C719A5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F18ADF4-BE09-E54E-88D8-D40AE6714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9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F6DE19-2D44-2E40-875B-B1AC26E5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DF85F97-19B6-224B-BD3C-72151854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D354871-FD96-A54E-BC8E-79F037FE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6D0B9B-E65F-AA4A-B4D2-62612B0D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4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41FC628-4740-4542-86D1-002DA3A7D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F70098C-D43A-164A-8153-157101B79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EECDDE-CA22-2B4F-856E-619EE017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8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FE8303-19D1-6442-838C-ED553378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B2559-183A-3948-9B37-CFE039DA9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AFC929-DE2B-8C4D-AA5E-B7B6546FA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0628A2-D301-A648-9A11-0E8F5304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BF22C7-BE57-BE47-AB31-3177978E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006003-084D-9C4B-9D84-6365528CC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3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2C06F1-90A7-1043-BB6B-0FE75C3D2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FE0824-4287-C146-97F3-232DDC9EFB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A192BE-A6DD-4443-829F-71D49F6DC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EA8C1F-17A4-3F4F-BC01-58EDA878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524CFE-FF5E-1D48-906A-A7A281FF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FE57AE-62E9-0B4A-8797-0E8A8C23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B269415-8766-1B45-AB1A-004E80054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CCDB52-7316-4443-8C02-EC6E15C70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8BC568-BAF8-4A44-AE36-29EA3D4D4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E0147-6EBA-8A4E-84F0-A51613811F1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3C29E2-9883-0B42-A998-5873922CE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6EA1AF-42FF-7D4F-819D-3D6196D6B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4A5C-8E53-D041-A88A-17D73BCEA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3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8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जिल्हा</a:t>
            </a:r>
            <a:r>
              <a:rPr lang="en-IN" dirty="0"/>
              <a:t> </a:t>
            </a:r>
            <a:r>
              <a:rPr lang="en-IN" dirty="0" err="1"/>
              <a:t>परिषदेची</a:t>
            </a:r>
            <a:r>
              <a:rPr lang="en-IN" dirty="0"/>
              <a:t> </a:t>
            </a:r>
            <a:r>
              <a:rPr lang="en-IN" dirty="0" err="1"/>
              <a:t>कार्ये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617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द्वितीय वर्ष, सत्र- तिसरे</a:t>
            </a:r>
            <a:br>
              <a:rPr lang="en-IN" sz="3200"/>
            </a:br>
            <a:r>
              <a:rPr lang="en-IN" sz="3200"/>
              <a:t>पेपरचे नांव:- महाराष्ट्रातील ग्रामिण स्थानिक शासन संस्था-VI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F7EF9F-4BAE-514B-AB93-118271BA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जिल्हा परिषदेची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D141A9-6790-6246-B22E-8334B245C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कृषी विषयक कार्य</a:t>
            </a:r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r>
              <a:rPr lang="en-IN"/>
              <a:t>पशुसंवर्धन व दुग्ध विकास कार्य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0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3933F1-BA26-7145-AD57-10E8B907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2186A0-0EE3-2549-B037-BF17EA506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IN"/>
              <a:t>वने आणि जंगल विषयक कार्य</a:t>
            </a:r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endParaRPr lang="en-IN"/>
          </a:p>
          <a:p>
            <a:pPr marL="514350" indent="-514350">
              <a:buAutoNum type="arabicPeriod" startAt="3"/>
            </a:pPr>
            <a:r>
              <a:rPr lang="en-IN"/>
              <a:t>समाज कल्याण विषयक कार्य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4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53EC14-0146-194A-BE8F-36B9C1156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1852FB-041A-514D-A7F8-A0DFDED5C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hindiAlphaPeriod"/>
            </a:pPr>
            <a:r>
              <a:rPr lang="en-IN"/>
              <a:t>मागासवर्गीयांची शैक्षणिक विकास विषयक कार्य</a:t>
            </a:r>
          </a:p>
          <a:p>
            <a:pPr marL="514350" indent="-514350">
              <a:buAutoNum type="hindiAlphaPeriod"/>
            </a:pPr>
            <a:r>
              <a:rPr lang="en-IN"/>
              <a:t>मागास वर्गाची आर्थिक विकास विषयक कार्य</a:t>
            </a:r>
          </a:p>
          <a:p>
            <a:pPr marL="514350" indent="-514350">
              <a:buAutoNum type="hindiAlphaPeriod"/>
            </a:pPr>
            <a:r>
              <a:rPr lang="en-IN"/>
              <a:t>अस्पृश्यता निवारण विषयक कार्य</a:t>
            </a:r>
          </a:p>
          <a:p>
            <a:pPr marL="514350" indent="-514350">
              <a:buAutoNum type="hindiAlphaPeriod"/>
            </a:pPr>
            <a:r>
              <a:rPr lang="en-IN"/>
              <a:t>मागासवर्गाच्या कल्याणाचे कार्यक्रम</a:t>
            </a:r>
          </a:p>
          <a:p>
            <a:pPr marL="514350" indent="-514350">
              <a:buAutoNum type="hindiAlphaPeriod"/>
            </a:pPr>
            <a:r>
              <a:rPr lang="en-IN"/>
              <a:t>मागास वर्गाला प्रशिक्षण देणे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5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812282-3AA7-5743-A154-F69318ED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4DF5DB-2F56-4D45-851F-C4EF25266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en-IN"/>
              <a:t>शिक्षण विषयक कार्य</a:t>
            </a:r>
          </a:p>
          <a:p>
            <a:pPr marL="514350" indent="-514350">
              <a:buAutoNum type="arabicPeriod" startAt="5"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514350" indent="-514350">
              <a:buAutoNum type="arabicPeriod" startAt="6"/>
            </a:pPr>
            <a:r>
              <a:rPr lang="en-IN"/>
              <a:t>सार्वजनिकिक आरोग्यविषयक कार्य</a:t>
            </a:r>
          </a:p>
          <a:p>
            <a:pPr marL="514350" indent="-514350">
              <a:buAutoNum type="arabicPeriod" startAt="6"/>
            </a:pPr>
            <a:endParaRPr lang="en-IN"/>
          </a:p>
          <a:p>
            <a:pPr marL="514350" indent="-514350">
              <a:buAutoNum type="arabicPeriod" startAt="6"/>
            </a:pPr>
            <a:endParaRPr lang="en-IN"/>
          </a:p>
          <a:p>
            <a:pPr marL="514350" indent="-514350">
              <a:buAutoNum type="arabicPeriod" startAt="6"/>
            </a:pPr>
            <a:r>
              <a:rPr lang="en-IN"/>
              <a:t>सिंचन विषयक कार्य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3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E4995E-52D6-8E47-A619-168EA14B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339438-203E-8245-A692-78EE95FE6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8"/>
            </a:pPr>
            <a:r>
              <a:rPr lang="en-IN"/>
              <a:t>इमारती व दळणवळण विषयक कार्य</a:t>
            </a:r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r>
              <a:rPr lang="en-IN"/>
              <a:t>ग्रामीण गृहनिर्माण कार्य</a:t>
            </a:r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r>
              <a:rPr lang="en-IN"/>
              <a:t>संकीर्ण/इतर कार्य</a:t>
            </a:r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endParaRPr lang="en-IN"/>
          </a:p>
          <a:p>
            <a:pPr marL="514350" indent="-514350">
              <a:buAutoNum type="arabicPeriod" startAt="8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0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Custom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बि. ए‌. द्वितीय वर्ष, सत्र- तिसरे पेपरचे नांव:- महाराष्ट्रातील ग्रामिण स्थानिक शासन संस्था-VI</vt:lpstr>
      <vt:lpstr>जिल्हा परिषदेची कार्य</vt:lpstr>
      <vt:lpstr>Continued</vt:lpstr>
      <vt:lpstr>Continued....</vt:lpstr>
      <vt:lpstr>Continued....</vt:lpstr>
      <vt:lpstr>Continued....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तिसरे पेपरचे नांव:- महाराष्ट्रातील ग्रामिण स्थानिक शासन संस्था-VI</dc:title>
  <dc:creator>Unknown User</dc:creator>
  <cp:lastModifiedBy>KBPE</cp:lastModifiedBy>
  <cp:revision>3</cp:revision>
  <dcterms:created xsi:type="dcterms:W3CDTF">2021-08-03T08:18:10Z</dcterms:created>
  <dcterms:modified xsi:type="dcterms:W3CDTF">2023-03-03T08:34:51Z</dcterms:modified>
</cp:coreProperties>
</file>