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tableStyles" Target="tableStyles.xml" /><Relationship Id="rId2" Type="http://schemas.openxmlformats.org/officeDocument/2006/relationships/slide" Target="slides/slide1.xml" /><Relationship Id="rId16" Type="http://schemas.openxmlformats.org/officeDocument/2006/relationships/theme" Target="theme/them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viewProps" Target="viewProp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026AB8-0682-3F4C-A214-453F1EBD83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5FE15D-15ED-E14C-9AB9-74009A7F0D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D0DAA4-1DD6-154A-86A6-5D85F6E67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97320-8C7B-5649-BFB4-5DAB96CD4DD1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1E84D3-6BD3-B44D-BAD5-03E32FC02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9B435C-E529-5A4C-AC89-65E9BB393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35473-C66C-D948-9001-EAE972CB31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075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E4591E-CD57-C146-B428-7C1957684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BE929F-BBF8-0349-954D-B4185363E3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A77153-4798-484B-9B4B-54D3BE040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97320-8C7B-5649-BFB4-5DAB96CD4DD1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3C8AEC-95D0-8640-B433-EA8ED781F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503F9C-C478-8049-A420-1BB333E6A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35473-C66C-D948-9001-EAE972CB31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700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6B1768-521A-5D48-85E6-393498BB3A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349118-7D26-EE44-B246-CFC2AAAE1E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1BC47D-7CAD-D347-A040-061B32F8D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97320-8C7B-5649-BFB4-5DAB96CD4DD1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1917A2-7C3C-4646-9B98-2F7AE9F05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126C2-AB11-8942-BD6F-E2226297A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35473-C66C-D948-9001-EAE972CB31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078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1BDE0-EE8F-C646-A92D-41E59E888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D37387-8E74-F744-88C8-4EE20E1853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842E72-614D-F847-B560-EA0CFD54F9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97320-8C7B-5649-BFB4-5DAB96CD4DD1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44521E-473B-6F44-9CFF-15F90A467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9D46F0-FCB3-224C-8DB6-D2B9F12DD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35473-C66C-D948-9001-EAE972CB31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24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4B6F72-0720-9149-88B9-80996E0D7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6244DD-9285-BD49-97C7-D60DF5EB84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E1EBEA-E369-4549-AA3B-95760B680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97320-8C7B-5649-BFB4-5DAB96CD4DD1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AD8F70-6C47-234E-8CFA-4EDBAA001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DA9F1E-17D7-E74A-A08C-77D9BC7CF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35473-C66C-D948-9001-EAE972CB31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533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8D0A0-CE21-4E44-8978-9FA435497E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3EA8E8-36CE-9F42-9FED-0C1ECF7AA7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225333-2136-274C-ADEB-DE84ABAD7D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54E5CF-3B23-184F-9277-492502DB3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97320-8C7B-5649-BFB4-5DAB96CD4DD1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3C7271-EE2C-CD44-B0F1-0E70501E7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F479CB-0A03-2F48-8EFA-D05B680F6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35473-C66C-D948-9001-EAE972CB31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922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D6060-5AAC-4C4F-A16F-72D37E78F7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16B2C9-D26D-A043-BE8C-051A049FB8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941164-6D8F-C440-BC26-B1E510C9A0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F39F11-5456-0942-9E60-AAD68CF8F3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96B2E9-EF97-9741-8E23-E46137AB7C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CE18C0-19F8-DB4F-9ED1-A0BB0B769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97320-8C7B-5649-BFB4-5DAB96CD4DD1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17FD7F1-04E7-8A4C-B143-ED623CAB8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A18DCC6-8F5E-6349-86E6-3F164E16C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35473-C66C-D948-9001-EAE972CB31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467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2C5262-5C0B-584F-A072-56B12DDD7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50BC78-0BEC-C944-B5F8-9C90E874E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97320-8C7B-5649-BFB4-5DAB96CD4DD1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860F9F-5C36-F640-8ABA-2298650B5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898A12-4ABC-774B-94C0-A91409429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35473-C66C-D948-9001-EAE972CB31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99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ACD959B-F773-1C43-B236-3DD5D559A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97320-8C7B-5649-BFB4-5DAB96CD4DD1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9ACA236-C158-A24C-864D-E4E03B3B0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520D46-42B7-6546-93DF-CFC6037AD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35473-C66C-D948-9001-EAE972CB31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014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0CA8B4-D7D5-044E-82EC-C47C9E1CD3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020063-9A08-F548-86E3-F903172C5C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F980FC-A8E2-1943-BE0F-C5FA5EBD44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74C788-9126-4F42-980A-D02CF41B7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97320-8C7B-5649-BFB4-5DAB96CD4DD1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22C3B2-A0B5-D843-A6BC-7C729A31BC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A2B7E2-D144-234F-866B-9D1AD4257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35473-C66C-D948-9001-EAE972CB31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106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2D952-8DF4-F24C-90A3-91715C196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984D12D-0694-B94D-866D-105D9FC05D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0E0880-D957-494C-947E-93413B716A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556F34-45C2-5349-AC60-6F220F7B6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97320-8C7B-5649-BFB4-5DAB96CD4DD1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9E40CF-5A45-B640-977A-4757DCB622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53B3D9-7326-7B4C-9DB5-05F1658C3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35473-C66C-D948-9001-EAE972CB31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523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3679407-67EE-3741-98B4-7DBF51535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4E7129-2948-DC47-BD63-0CED9D9ADA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1DD647-AE85-694F-880E-5E7E041B75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197320-8C7B-5649-BFB4-5DAB96CD4DD1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70F232-2501-9B4C-BBE5-9D5308C330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EFF80-7975-1F42-B1C0-2685F9562E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035473-C66C-D948-9001-EAE972CB31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881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EFA65B-A162-AC4C-A945-AF176D829D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531030"/>
          </a:xfrm>
        </p:spPr>
        <p:txBody>
          <a:bodyPr>
            <a:normAutofit/>
          </a:bodyPr>
          <a:lstStyle/>
          <a:p>
            <a:r>
              <a:rPr lang="en-IN" sz="4000"/>
              <a:t>बि. ए‌. द्वितीय वर्ष, सत्र-</a:t>
            </a:r>
            <a:br>
              <a:rPr lang="en-IN" sz="4000"/>
            </a:br>
            <a:r>
              <a:rPr lang="en-IN" sz="4000"/>
              <a:t>पेपरचे नांव:- महाराष्ट्राची प्रशासकीय व्यवस्था</a:t>
            </a:r>
            <a:endParaRPr lang="en-US" sz="400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F9C698-1DD8-E749-9B68-51011BB299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653393"/>
            <a:ext cx="9144000" cy="2604407"/>
          </a:xfrm>
        </p:spPr>
        <p:txBody>
          <a:bodyPr/>
          <a:lstStyle/>
          <a:p>
            <a:r>
              <a:rPr lang="en-IN"/>
              <a:t>घटक:- राज्यपाल</a:t>
            </a:r>
          </a:p>
          <a:p>
            <a:endParaRPr lang="en-IN"/>
          </a:p>
          <a:p>
            <a:r>
              <a:rPr lang="en-IN"/>
              <a:t>प्रा. डॉ. आनंद शिंदे</a:t>
            </a:r>
          </a:p>
          <a:p>
            <a:r>
              <a:rPr lang="en-IN"/>
              <a:t>लोकप्रशासन विभाग</a:t>
            </a:r>
          </a:p>
          <a:p>
            <a:r>
              <a:rPr lang="en-IN"/>
              <a:t>कै. बापुसाहेब पाटील एकंबेकर महाविद्यालय हणेगांव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769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184EEF-DE42-3F4D-8FD9-D6AD47152C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विकासविषयक अधिकार</a:t>
            </a:r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8FA89453-CEA1-864D-9A1C-AC1E5084191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/>
              <a:t>राज्यपालाचे कार्य आणि अधिकार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5511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6C86C8-F12D-FC4D-A56A-C04DD45932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स्वविवेकाधिन अधिकार</a:t>
            </a:r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81BD744D-F53B-6849-B388-8CD916BE62F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/>
              <a:t>राज्यपालाचे कार्य आणि अधिकार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0029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25A61-8071-5144-B7E1-BDDA60669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राज्यपालाचे स्थान आणि भूमिका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83C8A3-21C8-0149-8FEB-2E7F794077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021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BDAB43-BF06-3F47-A5F1-B4E725F99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/>
              <a:t>राज्यपाल (Governer)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CEF923-D027-9443-8A95-97A2372DB2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/>
              <a:t>घटनात्मक तरतूद</a:t>
            </a:r>
          </a:p>
          <a:p>
            <a:r>
              <a:rPr lang="en-IN"/>
              <a:t>अटी व पात्रता</a:t>
            </a:r>
          </a:p>
          <a:p>
            <a:r>
              <a:rPr lang="en-IN"/>
              <a:t>कार्यकाल</a:t>
            </a:r>
          </a:p>
          <a:p>
            <a:r>
              <a:rPr lang="en-IN"/>
              <a:t>पदच्युतता</a:t>
            </a:r>
          </a:p>
          <a:p>
            <a:r>
              <a:rPr lang="en-IN"/>
              <a:t>शपथविधी</a:t>
            </a:r>
          </a:p>
          <a:p>
            <a:r>
              <a:rPr lang="en-IN"/>
              <a:t>वेतन भत्ते</a:t>
            </a:r>
          </a:p>
          <a:p>
            <a:r>
              <a:rPr lang="en-IN"/>
              <a:t>रजा</a:t>
            </a:r>
          </a:p>
          <a:p>
            <a:r>
              <a:rPr lang="en-IN"/>
              <a:t>कार्य आणि अधिकार</a:t>
            </a:r>
          </a:p>
          <a:p>
            <a:r>
              <a:rPr lang="en-IN"/>
              <a:t>स्थान व भूमिका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984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CADF67-76E8-C245-B2D3-2DB456F74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राज्यपाल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16151E-5C3D-5F4A-AD2D-0CA41AB478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घटनात्मक स्थान</a:t>
            </a:r>
          </a:p>
          <a:p>
            <a:pPr marL="0" indent="0">
              <a:buNone/>
            </a:pPr>
            <a:r>
              <a:rPr lang="en-IN"/>
              <a:t>     कलम १५३-१६४</a:t>
            </a:r>
          </a:p>
          <a:p>
            <a:r>
              <a:rPr lang="en-IN"/>
              <a:t>निवड</a:t>
            </a:r>
          </a:p>
          <a:p>
            <a:r>
              <a:rPr lang="en-IN"/>
              <a:t>अटी व पात्रता</a:t>
            </a:r>
          </a:p>
          <a:p>
            <a:pPr marL="0" indent="0">
              <a:buNone/>
            </a:pPr>
            <a:r>
              <a:rPr lang="en-IN"/>
              <a:t>.    कलम १५७, १५८</a:t>
            </a:r>
          </a:p>
          <a:p>
            <a:r>
              <a:rPr lang="en-IN"/>
              <a:t> कार्यकाल</a:t>
            </a:r>
          </a:p>
          <a:p>
            <a:pPr marL="0" indent="0">
              <a:buNone/>
            </a:pPr>
            <a:r>
              <a:rPr lang="en-IN"/>
              <a:t>.    कलम १५६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923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04719B-2368-EE49-BEF0-34C76781E6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बडतर्फी</a:t>
            </a:r>
          </a:p>
          <a:p>
            <a:pPr marL="0" indent="0">
              <a:buNone/>
            </a:pPr>
            <a:r>
              <a:rPr lang="en-IN"/>
              <a:t>.   १४ दिवस नोटीस</a:t>
            </a:r>
          </a:p>
          <a:p>
            <a:r>
              <a:rPr lang="en-IN"/>
              <a:t>राजीनामा</a:t>
            </a:r>
          </a:p>
          <a:p>
            <a:r>
              <a:rPr lang="en-IN"/>
              <a:t>शपथविधी </a:t>
            </a:r>
          </a:p>
          <a:p>
            <a:pPr marL="0" indent="0">
              <a:buNone/>
            </a:pPr>
            <a:r>
              <a:rPr lang="en-IN"/>
              <a:t>    कलम १५९</a:t>
            </a:r>
          </a:p>
          <a:p>
            <a:r>
              <a:rPr lang="en-IN"/>
              <a:t>वेतन भत्ते</a:t>
            </a:r>
          </a:p>
          <a:p>
            <a:r>
              <a:rPr lang="en-IN"/>
              <a:t>रजा</a:t>
            </a:r>
          </a:p>
          <a:p>
            <a:pPr marL="0" indent="0">
              <a:buNone/>
            </a:pPr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C83DA45-D86F-E64D-9592-085F9EB7A9A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/>
              <a:t>राज्यपाल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499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B7AC90-9C56-1648-B135-1A4C700A1E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कार्यकारी अधिकार (Executive Power)</a:t>
            </a:r>
          </a:p>
          <a:p>
            <a:r>
              <a:rPr lang="en-IN"/>
              <a:t>कायदेविषयक अधिकार (Legislative Power)</a:t>
            </a:r>
          </a:p>
          <a:p>
            <a:r>
              <a:rPr lang="en-IN"/>
              <a:t>आर्थिक अधिकार (Financial Power)</a:t>
            </a:r>
          </a:p>
          <a:p>
            <a:r>
              <a:rPr lang="en-IN"/>
              <a:t>न्यायविषयक अधिकार (Judicial Power)</a:t>
            </a:r>
          </a:p>
          <a:p>
            <a:r>
              <a:rPr lang="en-IN"/>
              <a:t>विकासविषयक अधिकार ( Development regarding Power)</a:t>
            </a:r>
          </a:p>
          <a:p>
            <a:r>
              <a:rPr lang="en-IN"/>
              <a:t>स्वविवेकाधिन अधिकार (Self Discretion Power)</a:t>
            </a:r>
          </a:p>
          <a:p>
            <a:r>
              <a:rPr lang="en-IN"/>
              <a:t>संकीर्ण </a:t>
            </a:r>
          </a:p>
          <a:p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79F8E4C-B8BA-CC41-B5A2-A922931BFE4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/>
              <a:t>राज्यपालाचे कार्य आणि अधिकार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4438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929AEB-A4B9-6840-85C0-628F2AFA32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कार्यकारी अधिकार (Executive Power)</a:t>
            </a:r>
          </a:p>
          <a:p>
            <a:pPr marL="0" indent="0">
              <a:buNone/>
            </a:pPr>
            <a:r>
              <a:rPr lang="en-IN"/>
              <a:t>    </a:t>
            </a:r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97A40E0-3478-BA4A-8FF9-0B5CA330DA7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/>
              <a:t>राज्यपालाचे कार्य आणि अधिकार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886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1F9160-0C8D-DA4D-9C0E-65CAE880ED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कायदेविषयक अधिकार</a:t>
            </a:r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595C5A1-3B96-A84F-A734-9412C4A1136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778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/>
              <a:t>राज्यपालाचे कार्य आणि अधिकार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3143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1498DF-3A52-5C49-A594-6C73263251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आर्थिक अधिकार</a:t>
            </a:r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0F549C0B-7E4A-7E42-986E-FE769467B65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/>
              <a:t>राज्यपालाचे कार्य आणि अधिकार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0465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C0FD59-21C7-9D4F-A205-B53CC16D98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न्यायविषयक अधिकार</a:t>
            </a:r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6913499-90BA-484B-8E57-DECE44BD65E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/>
              <a:t>राज्यपालाचे कार्य आणि अधिकार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6417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12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बि. ए‌. द्वितीय वर्ष, सत्र- पेपरचे नांव:- महाराष्ट्राची प्रशासकीय व्यवस्था</vt:lpstr>
      <vt:lpstr>राज्यपाल (Governer)</vt:lpstr>
      <vt:lpstr>राज्यपाल</vt:lpstr>
      <vt:lpstr>राज्यपाल</vt:lpstr>
      <vt:lpstr>राज्यपालाचे कार्य आणि अधिकार</vt:lpstr>
      <vt:lpstr>राज्यपालाचे कार्य आणि अधिकार</vt:lpstr>
      <vt:lpstr>राज्यपालाचे कार्य आणि अधिकार</vt:lpstr>
      <vt:lpstr>राज्यपालाचे कार्य आणि अधिकार</vt:lpstr>
      <vt:lpstr>राज्यपालाचे कार्य आणि अधिकार</vt:lpstr>
      <vt:lpstr>राज्यपालाचे कार्य आणि अधिकार</vt:lpstr>
      <vt:lpstr>राज्यपालाचे कार्य आणि अधिकार</vt:lpstr>
      <vt:lpstr>राज्यपालाचे स्थान आणि भूमिका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बि. ए‌. द्वितीय वर्ष, सत्र- पेपरचे नांव:- महाराष्ट्राची प्रशासकीय व्यवस्था</dc:title>
  <dc:creator>Unknown User</dc:creator>
  <cp:lastModifiedBy>Unknown User</cp:lastModifiedBy>
  <cp:revision>3</cp:revision>
  <dcterms:created xsi:type="dcterms:W3CDTF">2021-08-01T19:20:10Z</dcterms:created>
  <dcterms:modified xsi:type="dcterms:W3CDTF">2021-08-02T04:59:16Z</dcterms:modified>
</cp:coreProperties>
</file>