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7" r:id="rId3"/>
    <p:sldId id="259" r:id="rId4"/>
    <p:sldId id="260" r:id="rId5"/>
    <p:sldId id="261" r:id="rId6"/>
    <p:sldId id="262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222" y="-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AAB62CA-341E-F84E-9355-8B115F17421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75F28E84-5938-0042-970A-8D1DED97F00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017781B8-7865-504A-938D-EBE35A70E2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90DDE-F4F4-334E-9239-BDE74AA15962}" type="datetimeFigureOut">
              <a:rPr lang="en-US" smtClean="0"/>
              <a:t>3/3/2023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8A470BCE-3F21-F347-8285-1542F93B36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24029C48-7F73-9A4F-81C4-6A58BBBBF4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61B1AA-9607-0446-932D-502BBAB6FE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26067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CDFA6A8-814A-D74C-8A39-D51059004E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A6A4040B-03B5-A341-A503-1B352AE947F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1ADECFFD-0E62-E24F-8A02-78336F5321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90DDE-F4F4-334E-9239-BDE74AA15962}" type="datetimeFigureOut">
              <a:rPr lang="en-US" smtClean="0"/>
              <a:t>3/3/2023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8B0B9F52-271D-8A48-B093-0D18E91575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E4016205-85E9-914A-98E4-1F6B164CDC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61B1AA-9607-0446-932D-502BBAB6FE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10426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B87CE218-4956-5942-B14C-620E64155AD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245FA9D0-5731-3944-AB1B-A4DC1538661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7D12F353-4E3D-AD43-AED5-0681B3D3C3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90DDE-F4F4-334E-9239-BDE74AA15962}" type="datetimeFigureOut">
              <a:rPr lang="en-US" smtClean="0"/>
              <a:t>3/3/2023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A3D5135A-5BCC-CD4B-9F37-A334BF10BD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B75D8B91-F5D4-AC4C-A27F-FC581ED077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61B1AA-9607-0446-932D-502BBAB6FE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59672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D9B300B-F0E8-D944-A911-E6A7593D23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8951DE5-C659-CE43-BE03-A947097B3C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09DFFC07-858A-7249-B605-261CEEBB85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90DDE-F4F4-334E-9239-BDE74AA15962}" type="datetimeFigureOut">
              <a:rPr lang="en-US" smtClean="0"/>
              <a:t>3/3/2023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FF32FD12-687E-644E-B69F-488FE63673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C9DA342C-D38F-8C47-B80F-AD3FA54EFE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61B1AA-9607-0446-932D-502BBAB6FE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5279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BC2212B-5BC6-514B-A738-76F86C114D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28BAF071-A59D-B245-AB4D-C8C75993D8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8447FA42-DB22-7C4D-97C9-09D2AF20F0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90DDE-F4F4-334E-9239-BDE74AA15962}" type="datetimeFigureOut">
              <a:rPr lang="en-US" smtClean="0"/>
              <a:t>3/3/2023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E892ECAF-88D0-5848-9C7A-26A1E89BBC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FAE8CD8B-6045-2F4A-A70F-3086562A6A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61B1AA-9607-0446-932D-502BBAB6FE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46247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01A4037-E3E9-6F44-9C28-5582B00045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05B6D29F-EC48-AE4F-9623-238F9EE8E1D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524386E3-1A68-A045-9A3A-3FE0647F50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11DEAF0A-4E15-8A41-A5D4-11F15B4F70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90DDE-F4F4-334E-9239-BDE74AA15962}" type="datetimeFigureOut">
              <a:rPr lang="en-US" smtClean="0"/>
              <a:t>3/3/2023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C486F462-36D4-8641-8F3E-DF727A82E8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E82275F8-5D68-F844-91AC-4BFE88C8D1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61B1AA-9607-0446-932D-502BBAB6FE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70076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F9B933E-10A0-FF40-8367-A3B2786E2F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A467ED7A-0DAA-1942-A7E8-05DA317BB16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C476372F-B060-164D-AD42-F105798610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C4E7018C-8668-B547-9F90-06BB56E43C8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C8449508-F69E-FD4A-A2B4-3C637AEFB96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CF7CCD7F-77F3-1D46-907A-271E8BA762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90DDE-F4F4-334E-9239-BDE74AA15962}" type="datetimeFigureOut">
              <a:rPr lang="en-US" smtClean="0"/>
              <a:t>3/3/2023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02D4A2F0-93E7-8E4B-86DB-4CF1F21FCA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40BC085B-2AE6-A642-94DD-6652BB736F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61B1AA-9607-0446-932D-502BBAB6FE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06803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AB31FE1-66A3-504D-A1EB-AEF4293626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95B8C137-B40F-7444-B868-4CBA51BAB8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90DDE-F4F4-334E-9239-BDE74AA15962}" type="datetimeFigureOut">
              <a:rPr lang="en-US" smtClean="0"/>
              <a:t>3/3/2023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7F32A30F-87E1-C44A-995C-0C4437BB9E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9BBB0D2B-5E1F-D140-AD86-7B00D82B66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61B1AA-9607-0446-932D-502BBAB6FE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70948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EDDF5C79-85B9-C74A-B0B3-4021162CEC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90DDE-F4F4-334E-9239-BDE74AA15962}" type="datetimeFigureOut">
              <a:rPr lang="en-US" smtClean="0"/>
              <a:t>3/3/2023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5F03DB99-B45B-3E4A-80DA-538EF7BAF9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16DB0DAF-BD78-3C46-AFB3-702F98D65E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61B1AA-9607-0446-932D-502BBAB6FE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58219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2309883-B55D-E547-9605-0F49D02D5B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241699B4-6147-1C41-A28F-C707565834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88ABD1E2-94AA-F54C-A357-A537D1FE858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A9D13069-7914-224C-B2B9-89252EA69D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90DDE-F4F4-334E-9239-BDE74AA15962}" type="datetimeFigureOut">
              <a:rPr lang="en-US" smtClean="0"/>
              <a:t>3/3/2023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3EBC525D-F983-A341-BB33-EABEF3F823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62BD6FB1-EE76-AC46-BD34-C0D7079DBD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61B1AA-9607-0446-932D-502BBAB6FE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20746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3456F2A-46D1-5742-B5C2-161292B5C9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560351AA-C434-CF4B-B78F-4EB508F280A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C77C3831-FCDD-D041-9326-C7406A38720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B9A81A45-1D47-9F40-820D-8945FC5B91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90DDE-F4F4-334E-9239-BDE74AA15962}" type="datetimeFigureOut">
              <a:rPr lang="en-US" smtClean="0"/>
              <a:t>3/3/2023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FDC882DF-E54D-EE4C-B4C5-A57F5A785B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DCC6B0D2-AC3C-4847-8619-BD1BE0946B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61B1AA-9607-0446-932D-502BBAB6FE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71292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97F255F4-6958-3748-A807-18370498FB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62AAB0BA-6700-D64D-959D-AEB4B1EC35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BE07963A-FFC3-FF4B-8241-47AFAAF069A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590DDE-F4F4-334E-9239-BDE74AA15962}" type="datetimeFigureOut">
              <a:rPr lang="en-US" smtClean="0"/>
              <a:t>3/3/2023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BF21DC8A-B2FB-0F4F-8943-7DA8BDED265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653295E8-35C0-2741-996A-26E1E22977B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61B1AA-9607-0446-932D-502BBAB6FE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75984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4BEE3CC3-E8C5-9B4C-985F-2A4E3F5EE24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783279"/>
            <a:ext cx="9144000" cy="2757303"/>
          </a:xfrm>
        </p:spPr>
        <p:txBody>
          <a:bodyPr>
            <a:normAutofit fontScale="92500" lnSpcReduction="10000"/>
          </a:bodyPr>
          <a:lstStyle/>
          <a:p>
            <a:r>
              <a:rPr lang="en-IN" dirty="0" err="1"/>
              <a:t>घटक</a:t>
            </a:r>
            <a:endParaRPr lang="en-IN" dirty="0"/>
          </a:p>
          <a:p>
            <a:r>
              <a:rPr lang="en-IN" dirty="0" err="1"/>
              <a:t>जिल्हा</a:t>
            </a:r>
            <a:r>
              <a:rPr lang="en-IN" dirty="0"/>
              <a:t> </a:t>
            </a:r>
            <a:r>
              <a:rPr lang="en-IN" dirty="0" err="1"/>
              <a:t>परिषदेची</a:t>
            </a:r>
            <a:r>
              <a:rPr lang="en-IN" dirty="0"/>
              <a:t> </a:t>
            </a:r>
            <a:r>
              <a:rPr lang="en-IN" dirty="0" err="1"/>
              <a:t>रचना</a:t>
            </a:r>
            <a:r>
              <a:rPr lang="en-IN" dirty="0"/>
              <a:t> </a:t>
            </a:r>
          </a:p>
          <a:p>
            <a:endParaRPr lang="en-IN" dirty="0"/>
          </a:p>
          <a:p>
            <a:endParaRPr lang="en-IN" dirty="0"/>
          </a:p>
          <a:p>
            <a:r>
              <a:rPr lang="en-IN" dirty="0" err="1"/>
              <a:t>प्रा</a:t>
            </a:r>
            <a:r>
              <a:rPr lang="en-IN" dirty="0"/>
              <a:t>. </a:t>
            </a:r>
            <a:r>
              <a:rPr lang="en-IN" dirty="0" err="1"/>
              <a:t>डॉ</a:t>
            </a:r>
            <a:r>
              <a:rPr lang="en-IN" dirty="0"/>
              <a:t>. </a:t>
            </a:r>
            <a:r>
              <a:rPr lang="en-IN" dirty="0" err="1"/>
              <a:t>आनंद</a:t>
            </a:r>
            <a:r>
              <a:rPr lang="en-IN" dirty="0"/>
              <a:t> </a:t>
            </a:r>
            <a:r>
              <a:rPr lang="en-IN" dirty="0" err="1"/>
              <a:t>शिंदे</a:t>
            </a:r>
            <a:endParaRPr lang="en-IN" dirty="0"/>
          </a:p>
          <a:p>
            <a:r>
              <a:rPr lang="en-IN" dirty="0" err="1"/>
              <a:t>लोकप्रशासन</a:t>
            </a:r>
            <a:r>
              <a:rPr lang="en-IN" dirty="0"/>
              <a:t> </a:t>
            </a:r>
            <a:r>
              <a:rPr lang="en-IN" dirty="0"/>
              <a:t> </a:t>
            </a:r>
            <a:r>
              <a:rPr lang="en-IN" dirty="0" err="1"/>
              <a:t>वि</a:t>
            </a:r>
            <a:r>
              <a:rPr lang="mr-IN" dirty="0"/>
              <a:t>भा</a:t>
            </a:r>
            <a:r>
              <a:rPr lang="en-IN" dirty="0" smtClean="0"/>
              <a:t>ग</a:t>
            </a:r>
            <a:endParaRPr lang="mr-IN" smtClean="0"/>
          </a:p>
          <a:p>
            <a:r>
              <a:rPr lang="en-IN" smtClean="0"/>
              <a:t>कै</a:t>
            </a:r>
            <a:r>
              <a:rPr lang="en-IN" dirty="0"/>
              <a:t>. </a:t>
            </a:r>
            <a:r>
              <a:rPr lang="en-IN" dirty="0" err="1"/>
              <a:t>बापुसाहेब</a:t>
            </a:r>
            <a:r>
              <a:rPr lang="en-IN" dirty="0"/>
              <a:t> </a:t>
            </a:r>
            <a:r>
              <a:rPr lang="en-IN" dirty="0" err="1"/>
              <a:t>पाटील</a:t>
            </a:r>
            <a:r>
              <a:rPr lang="en-IN" dirty="0"/>
              <a:t> </a:t>
            </a:r>
            <a:r>
              <a:rPr lang="en-IN" dirty="0" err="1"/>
              <a:t>एकंबेकर</a:t>
            </a:r>
            <a:r>
              <a:rPr lang="en-IN" dirty="0"/>
              <a:t> </a:t>
            </a:r>
            <a:r>
              <a:rPr lang="en-IN" dirty="0" err="1"/>
              <a:t>महाविद्यालय</a:t>
            </a:r>
            <a:r>
              <a:rPr lang="en-IN" dirty="0"/>
              <a:t> </a:t>
            </a:r>
            <a:r>
              <a:rPr lang="en-IN" dirty="0" err="1"/>
              <a:t>हणेगांव</a:t>
            </a:r>
            <a:endParaRPr lang="en-US" dirty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xmlns="" id="{3A1481C1-CBEE-D84A-8009-8112A9BF96E2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1524000" y="1317418"/>
            <a:ext cx="9144000" cy="126175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IN" sz="3200"/>
              <a:t>बि. ए‌. द्वितीय वर्ष, सत्र- तिसरे</a:t>
            </a:r>
            <a:br>
              <a:rPr lang="en-IN" sz="3200"/>
            </a:br>
            <a:r>
              <a:rPr lang="en-IN" sz="3200"/>
              <a:t>पेपरचे नांव:- महाराष्ट्रातील ग्रामिण स्थानिक शासन संस्था-VI</a:t>
            </a:r>
            <a:endParaRPr lang="en-US" sz="3200"/>
          </a:p>
        </p:txBody>
      </p:sp>
    </p:spTree>
    <p:extLst>
      <p:ext uri="{BB962C8B-B14F-4D97-AF65-F5344CB8AC3E}">
        <p14:creationId xmlns:p14="http://schemas.microsoft.com/office/powerpoint/2010/main" val="6776958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15F658C-A2E1-364A-969B-4C66079368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/>
              <a:t>जिल्हा परिषदेची रचना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70BFC33-8514-384C-BDA8-887DFFAA5C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/>
              <a:t>घटनात्मक तरतूद</a:t>
            </a:r>
          </a:p>
          <a:p>
            <a:pPr marL="0" indent="0"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47495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D34F0F8-92B4-054C-9837-93591475F0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IN"/>
              <a:t>सदस्य संख्या व कार्यकारणी</a:t>
            </a:r>
          </a:p>
          <a:p>
            <a:pPr marL="514350" indent="-514350">
              <a:buFont typeface="+mj-lt"/>
              <a:buAutoNum type="arabicPeriod"/>
            </a:pPr>
            <a:endParaRPr lang="en-IN"/>
          </a:p>
          <a:p>
            <a:pPr marL="514350" indent="-514350">
              <a:buFont typeface="+mj-lt"/>
              <a:buAutoNum type="arabicPeriod"/>
            </a:pPr>
            <a:endParaRPr lang="en-IN"/>
          </a:p>
          <a:p>
            <a:pPr marL="514350" indent="-514350">
              <a:buFont typeface="+mj-lt"/>
              <a:buAutoNum type="arabicPeriod"/>
            </a:pPr>
            <a:endParaRPr lang="en-IN"/>
          </a:p>
          <a:p>
            <a:pPr marL="514350" indent="-514350">
              <a:buFont typeface="+mj-lt"/>
              <a:buAutoNum type="arabicPeriod"/>
            </a:pPr>
            <a:r>
              <a:rPr lang="en-IN"/>
              <a:t>जिल्हा परिषदेचे निवडणूक</a:t>
            </a:r>
          </a:p>
          <a:p>
            <a:pPr marL="514350" indent="-514350">
              <a:buFont typeface="+mj-lt"/>
              <a:buAutoNum type="arabicPeriod"/>
            </a:pPr>
            <a:endParaRPr lang="en-IN"/>
          </a:p>
          <a:p>
            <a:pPr marL="514350" indent="-514350">
              <a:buFont typeface="+mj-lt"/>
              <a:buAutoNum type="arabicPeriod"/>
            </a:pPr>
            <a:endParaRPr lang="en-IN"/>
          </a:p>
          <a:p>
            <a:endParaRPr lang="en-US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xmlns="" id="{C3A25C5B-E778-8B46-88EA-2B2F22E6745A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IN"/>
              <a:t>जिल्हा परिषदेची रचना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82020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F575A87-0534-DC4A-B4D1-03D4E8AFB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/>
              <a:t>Continued.....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F8443AB-8399-DB49-86D5-5F57EC61B6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 startAt="3"/>
            </a:pPr>
            <a:r>
              <a:rPr lang="en-IN"/>
              <a:t>आरक्षण</a:t>
            </a:r>
          </a:p>
          <a:p>
            <a:pPr marL="514350" indent="-514350">
              <a:buAutoNum type="arabicPeriod" startAt="3"/>
            </a:pPr>
            <a:endParaRPr lang="en-IN"/>
          </a:p>
          <a:p>
            <a:pPr marL="514350" indent="-514350">
              <a:buAutoNum type="arabicPeriod" startAt="3"/>
            </a:pPr>
            <a:endParaRPr lang="en-IN"/>
          </a:p>
          <a:p>
            <a:pPr marL="514350" indent="-514350">
              <a:buAutoNum type="arabicPeriod" startAt="3"/>
            </a:pPr>
            <a:endParaRPr lang="en-IN"/>
          </a:p>
          <a:p>
            <a:pPr marL="514350" indent="-514350">
              <a:buAutoNum type="arabicPeriod" startAt="3"/>
            </a:pPr>
            <a:r>
              <a:rPr lang="en-IN"/>
              <a:t>उमेदवारांची पात्रता व अपात्रता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73427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4F315B7-FDC6-BA45-8C3A-BFFC4E3DC9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/>
              <a:t>Continued.....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C569A46-9DCB-664A-B393-CA0193C126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 startAt="5"/>
            </a:pPr>
            <a:r>
              <a:rPr lang="en-IN"/>
              <a:t>जिल्हा परिषदेआमसभाा व बैठका</a:t>
            </a:r>
          </a:p>
          <a:p>
            <a:pPr marL="0" indent="0">
              <a:buNone/>
            </a:pPr>
            <a:r>
              <a:rPr lang="en-IN"/>
              <a:t>       सर्वसाधारण सभा (प्रथम), सर्वसाधारण सभा (नियमित), विशेष सर्वसाधारण           सभा, समिती सभा, आम सभा</a:t>
            </a:r>
          </a:p>
          <a:p>
            <a:pPr marL="514350" indent="-514350">
              <a:buAutoNum type="arabicPeriod" startAt="5"/>
            </a:pPr>
            <a:endParaRPr lang="en-IN"/>
          </a:p>
          <a:p>
            <a:pPr marL="514350" indent="-514350">
              <a:buAutoNum type="arabicPeriod" startAt="5"/>
            </a:pPr>
            <a:endParaRPr lang="en-IN"/>
          </a:p>
          <a:p>
            <a:pPr marL="514350" indent="-514350">
              <a:buAutoNum type="arabicPeriod" startAt="5"/>
            </a:pPr>
            <a:r>
              <a:rPr lang="en-IN"/>
              <a:t>कार्यकाल</a:t>
            </a:r>
          </a:p>
          <a:p>
            <a:pPr marL="0" indent="0">
              <a:buNone/>
            </a:pPr>
            <a:r>
              <a:rPr lang="en-IN"/>
              <a:t> </a:t>
            </a:r>
          </a:p>
          <a:p>
            <a:pPr marL="514350" indent="-514350">
              <a:buAutoNum type="arabicPeriod" startAt="5"/>
            </a:pPr>
            <a:endParaRPr lang="en-IN"/>
          </a:p>
          <a:p>
            <a:pPr marL="514350" indent="-514350">
              <a:buAutoNum type="arabicPeriod" startAt="5"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21303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D5672FB-73A6-394B-88A2-E94122F524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/>
              <a:t>Continued.....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7C2DCA2-676A-2E4D-ACC9-47B1C6B074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 startAt="7"/>
            </a:pPr>
            <a:r>
              <a:rPr lang="en-IN"/>
              <a:t>जिल्हा परिषदेची बरखास्ती</a:t>
            </a:r>
          </a:p>
          <a:p>
            <a:pPr marL="0" indent="0">
              <a:buNone/>
            </a:pPr>
            <a:r>
              <a:rPr lang="en-IN"/>
              <a:t>. कलम 260 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11227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88</Words>
  <Application>Microsoft Office PowerPoint</Application>
  <PresentationFormat>Custom</PresentationFormat>
  <Paragraphs>33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बि. ए‌. द्वितीय वर्ष, सत्र- तिसरे पेपरचे नांव:- महाराष्ट्रातील ग्रामिण स्थानिक शासन संस्था-VI</vt:lpstr>
      <vt:lpstr>जिल्हा परिषदेची रचना</vt:lpstr>
      <vt:lpstr>जिल्हा परिषदेची रचना</vt:lpstr>
      <vt:lpstr>Continued.....</vt:lpstr>
      <vt:lpstr>Continued.....</vt:lpstr>
      <vt:lpstr>Continued.....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Unknown User</dc:creator>
  <cp:lastModifiedBy>KBPE</cp:lastModifiedBy>
  <cp:revision>4</cp:revision>
  <dcterms:created xsi:type="dcterms:W3CDTF">2021-08-03T08:03:49Z</dcterms:created>
  <dcterms:modified xsi:type="dcterms:W3CDTF">2023-03-03T08:35:49Z</dcterms:modified>
</cp:coreProperties>
</file>