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57" r:id="rId4"/>
    <p:sldId id="258" r:id="rId5"/>
    <p:sldId id="259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nknown User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viewProps" Target="viewProps.xml" /><Relationship Id="rId5" Type="http://schemas.openxmlformats.org/officeDocument/2006/relationships/slide" Target="slides/slide4.xml" /><Relationship Id="rId10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commentAuthors" Target="commentAuthor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CAF8D-6E15-234E-90EB-22AE7BC279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CBE8E8-9A22-CD40-AEBB-4E06421651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384F33-3D64-BB46-BC35-14ED72307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BA351-2985-854C-A6FD-505E4B09A95B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EABC6E-924C-8848-A34A-79C827619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3FC663-C3B5-5349-B4EE-D98193FA3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AD4E-0CC1-D54E-856A-839ABE680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546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3F2C3-DDC6-934C-A933-4CC75F10F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738FD9-4A57-474D-92B0-D4A85C8200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41AF89-7344-5D4F-9C12-0478BE176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BA351-2985-854C-A6FD-505E4B09A95B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D2BAA4-A949-0F4D-9823-79DFC2BBA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DF6DC8-995D-7045-ABF2-DAD5FBBA1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AD4E-0CC1-D54E-856A-839ABE680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023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DB92A1-2519-AA47-AF48-46ECE2F8E2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6AD467-A043-F440-BB62-C8E88F0725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D59F91-875F-9E47-912E-16F239532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BA351-2985-854C-A6FD-505E4B09A95B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DC81C6-FE21-374E-8BA2-9948C4750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25EEDE-FB4D-2F46-80BD-2E9245C7E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AD4E-0CC1-D54E-856A-839ABE680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108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905CF-1A05-0346-A672-818052D0B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EB1E5-4406-054E-BFD9-3A3B97B13E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376B6-5C23-304E-9692-9FF3B4BA2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BA351-2985-854C-A6FD-505E4B09A95B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4193D1-7FA1-5943-8CF1-F1DCF8999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D9E2BC-5A9B-EA4B-84F6-EB965C51B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AD4E-0CC1-D54E-856A-839ABE680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5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67A3B-4674-8B43-AA21-3AED25A51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C90757-1E49-9849-99CD-87379F1D3D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66BADE-51D8-3D44-86D7-49F878A29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BA351-2985-854C-A6FD-505E4B09A95B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81D93-790B-BE46-898F-6E86937DA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B9B588-ECCA-2345-AAAB-F53CE1DD3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AD4E-0CC1-D54E-856A-839ABE680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67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939E2-930B-E74B-ACE7-EEAD6DF0F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914E3C-D170-8449-80BE-D5B2B6F44D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1A473A-C0EC-524A-9CFC-59F31B2D15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9C6438-1779-2641-9D95-82EA6EEF9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BA351-2985-854C-A6FD-505E4B09A95B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4BAAE0-41C5-C447-B690-E84B2DF10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44150F-4392-4D47-9C0A-7B68CAFB2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AD4E-0CC1-D54E-856A-839ABE680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963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D02A7-1EA6-3A4C-ADA1-F4299DF42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26C400-8955-CC47-93E8-78344687B5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70C99A-1722-5549-8F10-D8D903A87B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005B3A-BCB2-154C-9BA1-90155CE8AD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9A83AB-48D7-C643-8444-E249FEFB73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1D1871-3542-C04F-ABA9-C5608C4C2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BA351-2985-854C-A6FD-505E4B09A95B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4A82C5-7D88-5744-866F-532898A47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B87D2E-EF81-AB40-85F2-0EEFB842D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AD4E-0CC1-D54E-856A-839ABE680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929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08D23-872A-2F4B-9A6C-18C195730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D41E66-B8E0-1F44-BDD9-96BE5E055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BA351-2985-854C-A6FD-505E4B09A95B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689CFF-CEE8-BC4B-98F3-6E006B666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600F43-65BC-D842-ACCF-9B7FD4817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AD4E-0CC1-D54E-856A-839ABE680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298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F0C78B-01BB-E249-BD1F-17A2A49EC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BA351-2985-854C-A6FD-505E4B09A95B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489A25-0007-E04D-8A98-1AA036C34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A61C30-816F-C644-AFE5-C4439B184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AD4E-0CC1-D54E-856A-839ABE680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021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CB806-8E88-EA42-B9C4-06BE206D9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CB75B9-7726-E746-A788-332D992678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80D2DC-41B6-C242-8ADC-20ED81CE3A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81765D-46AC-954F-9CAE-B54067143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BA351-2985-854C-A6FD-505E4B09A95B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41B20-FC0F-7D4F-B7BF-79FA010FB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EC264C-B010-C04E-A27F-441257BC6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AD4E-0CC1-D54E-856A-839ABE680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374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38831-DF55-CA4F-BA8F-5712322E0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68948F-5CCD-DC48-9CB4-6F2D762C2A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F74057-15CA-104B-8B45-81287E235A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0CE1F8-924F-4147-A7D3-2D3CADCD9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BA351-2985-854C-A6FD-505E4B09A95B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A48035-048B-C942-9774-DCC4413E3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69B402-275A-CC49-8EA1-E9D517622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AD4E-0CC1-D54E-856A-839ABE680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524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B8550F-B913-C847-AEBF-FC59C9246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AB0DC3-9664-754A-8CA2-447A23B59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CD7E53-2C2C-E448-96AD-EDA766383C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BA351-2985-854C-A6FD-505E4B09A95B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76D55B-AF77-2748-8D21-46A746C565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4FF594-6618-B542-94D2-9D10D4BC1B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EAD4E-0CC1-D54E-856A-839ABE680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209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F8C63-C626-A44C-AD66-0E119534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/>
              <a:t>बि. ए. तृतीय वर्ष   सत्र:- तिसरे</a:t>
            </a:r>
            <a:br>
              <a:rPr lang="en-IN"/>
            </a:br>
            <a:r>
              <a:rPr lang="en-IN"/>
              <a:t>पेपरचे नांव:- महाराष्ट्रातील ग्रामीण स्थानिक शासन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0B7560-50E0-CD4C-A997-0DDB5A20F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3566" y="1690688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IN" sz="3200"/>
              <a:t>घटक</a:t>
            </a:r>
          </a:p>
          <a:p>
            <a:pPr marL="0" indent="0" algn="ctr">
              <a:buNone/>
            </a:pPr>
            <a:r>
              <a:rPr lang="en-IN" sz="3200"/>
              <a:t>७३ वी घटना दूरूस्ती अधिनियम १९९२</a:t>
            </a:r>
          </a:p>
          <a:p>
            <a:pPr marL="0" indent="0">
              <a:buNone/>
            </a:pPr>
            <a:endParaRPr lang="en-IN"/>
          </a:p>
          <a:p>
            <a:pPr marL="0" indent="0" algn="ctr">
              <a:buNone/>
            </a:pPr>
            <a:r>
              <a:rPr lang="en-IN"/>
              <a:t>प्रा. डॉ. आनंद शिंदे</a:t>
            </a:r>
          </a:p>
          <a:p>
            <a:pPr marL="0" indent="0" algn="ctr">
              <a:buNone/>
            </a:pPr>
            <a:r>
              <a:rPr lang="en-IN"/>
              <a:t>लोकप्रशासन विभाग</a:t>
            </a:r>
          </a:p>
          <a:p>
            <a:pPr marL="0" indent="0" algn="ctr">
              <a:buNone/>
            </a:pPr>
            <a:r>
              <a:rPr lang="en-IN"/>
              <a:t>कै. बापुसाहेब पाटील एकंबेकर महाविद्यालय हणेगांव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525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D0D7B-64D6-2A49-B6E7-54D13236B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sz="4400"/>
              <a:t>७३ वी घटना दूरूस्ती अधिनियम १९९२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5C62D0-EF2B-C345-8709-FEBA92ED70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पार्श्वभूमी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242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196B63-D4CF-4041-A6BE-2338C78CC8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3600"/>
              <a:t>संवैधानिक दर्जा</a:t>
            </a:r>
          </a:p>
          <a:p>
            <a:pPr marL="0" indent="0">
              <a:buNone/>
            </a:pPr>
            <a:r>
              <a:rPr lang="en-IN"/>
              <a:t>   भाग ९</a:t>
            </a:r>
          </a:p>
          <a:p>
            <a:pPr marL="0" indent="0">
              <a:buNone/>
            </a:pPr>
            <a:r>
              <a:rPr lang="en-IN"/>
              <a:t>    कलम २४३ A ते O</a:t>
            </a:r>
          </a:p>
          <a:p>
            <a:r>
              <a:rPr lang="en-IN"/>
              <a:t>कार्यसूचीसाठी नवीन परीशिष्ट</a:t>
            </a:r>
          </a:p>
          <a:p>
            <a:pPr marL="0" indent="0">
              <a:buNone/>
            </a:pPr>
            <a:r>
              <a:rPr lang="en-IN"/>
              <a:t>   परीशिष्ट ११</a:t>
            </a:r>
          </a:p>
          <a:p>
            <a:pPr marL="0" indent="0">
              <a:buNone/>
            </a:pPr>
            <a:r>
              <a:rPr lang="en-IN"/>
              <a:t>    २९ कार्य विषय सूची</a:t>
            </a:r>
          </a:p>
          <a:p>
            <a:r>
              <a:rPr lang="en-IN"/>
              <a:t>त्रिस्तरीय व्यवस्था</a:t>
            </a:r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544C5CF-CEDB-A44B-B61A-019A70F35E7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3600"/>
              <a:t>७३ वी घटना दूरूस्ती अधिनियम १९९२: वैशिष्ट्ये/तरतूदी</a:t>
            </a: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2748014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E2BE2-6E31-E54D-9E76-B2FC3692A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Continued.....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75F1D-3C51-8C40-A9F1-FE96C3C5B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पंचायतराजची संरचना</a:t>
            </a:r>
          </a:p>
          <a:p>
            <a:r>
              <a:rPr lang="en-IN"/>
              <a:t>आरक्षण व्यवस्था</a:t>
            </a:r>
          </a:p>
          <a:p>
            <a:r>
              <a:rPr lang="en-IN"/>
              <a:t>पंचायतराज संस्थांचा कर्यकाळ</a:t>
            </a:r>
          </a:p>
          <a:p>
            <a:r>
              <a:rPr lang="en-IN"/>
              <a:t>सदस्यांची अपात्रता</a:t>
            </a:r>
          </a:p>
          <a:p>
            <a:r>
              <a:rPr lang="en-IN"/>
              <a:t>अधिकार, सत्ता आणि जबाबदारी</a:t>
            </a:r>
          </a:p>
          <a:p>
            <a:r>
              <a:rPr lang="en-IN"/>
              <a:t>वित्तिय तरतूद</a:t>
            </a:r>
          </a:p>
          <a:p>
            <a:r>
              <a:rPr lang="en-IN"/>
              <a:t>राज्य वित्त आयोग</a:t>
            </a:r>
          </a:p>
          <a:p>
            <a:r>
              <a:rPr lang="en-IN"/>
              <a:t>पंचायतराज संस्थांचे लेखांकन आणि लेखापरीक्षण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11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8849B-4BDA-594D-BDA8-E83B117E5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5BBFC8-42AB-F040-9D10-803E556EB0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राज्य निवडणूक आयोग</a:t>
            </a:r>
          </a:p>
          <a:p>
            <a:r>
              <a:rPr lang="en-IN"/>
              <a:t>केंद्रशासित प्रदेशाबाबत तरतूद</a:t>
            </a:r>
          </a:p>
          <a:p>
            <a:r>
              <a:rPr lang="en-IN"/>
              <a:t>केंद्रशासित प्रदेशाबाबत सूट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860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C22ABE-82E9-A04E-B694-07A2E3BBC9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AF4DF58-0517-8C45-8167-DC6D6CF9CD6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4800"/>
              <a:t>७३ वी घटना दूरूस्ती अधिनियम १९९२ चे परीणाम</a:t>
            </a:r>
            <a:endParaRPr lang="en-US" sz="4800"/>
          </a:p>
        </p:txBody>
      </p:sp>
    </p:spTree>
    <p:extLst>
      <p:ext uri="{BB962C8B-B14F-4D97-AF65-F5344CB8AC3E}">
        <p14:creationId xmlns:p14="http://schemas.microsoft.com/office/powerpoint/2010/main" val="3656649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4FD3D-CF59-DF44-B4A5-E7A14CF0C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943A5-A4EB-2042-9B85-C63AEB445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IN" sz="4800"/>
              <a:t>धन्यवाद</a:t>
            </a:r>
            <a:endParaRPr lang="en-US" sz="4800"/>
          </a:p>
        </p:txBody>
      </p:sp>
    </p:spTree>
    <p:extLst>
      <p:ext uri="{BB962C8B-B14F-4D97-AF65-F5344CB8AC3E}">
        <p14:creationId xmlns:p14="http://schemas.microsoft.com/office/powerpoint/2010/main" val="648293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7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बि. ए. तृतीय वर्ष   सत्र:- तिसरे पेपरचे नांव:- महाराष्ट्रातील ग्रामीण स्थानिक शासन</vt:lpstr>
      <vt:lpstr>७३ वी घटना दूरूस्ती अधिनियम १९९२</vt:lpstr>
      <vt:lpstr>७३ वी घटना दूरूस्ती अधिनियम १९९२: वैशिष्ट्ये/तरतूदी</vt:lpstr>
      <vt:lpstr>Continued.....</vt:lpstr>
      <vt:lpstr>PowerPoint Presentation</vt:lpstr>
      <vt:lpstr>७३ वी घटना दूरूस्ती अधिनियम १९९२ चे परीणाम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बि. ए. तृतीय वर्ष   सत्र:- तिसरे पेपरचे नांव:- महाराष्ट्रातील ग्रामीण स्थानिक शासन</dc:title>
  <dc:creator>Unknown User</dc:creator>
  <cp:lastModifiedBy>Unknown User</cp:lastModifiedBy>
  <cp:revision>1</cp:revision>
  <dcterms:created xsi:type="dcterms:W3CDTF">2021-07-31T06:47:19Z</dcterms:created>
  <dcterms:modified xsi:type="dcterms:W3CDTF">2021-07-31T07:52:36Z</dcterms:modified>
</cp:coreProperties>
</file>