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2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9A8E42-F78A-2C40-9976-29A99B396A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D1A4CF8-DEF0-1545-8264-3EB59CDE90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C8963D3-49FC-EE44-AA8E-2C6DCD233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9A8F-BD80-EF4C-B6A4-F3637438F5A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4A93300-73C2-1A43-B309-985A08D7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8BAFEC-591D-DD42-83B9-4A329C764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527B4-2F86-BC47-AF5F-D94C9B4E2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643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F539D5-2455-DC47-BAA0-EABFCC919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1D01E59-3400-AB46-B900-2948EF5F29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7CE9324-7ABB-E341-89A7-9064C97D3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9A8F-BD80-EF4C-B6A4-F3637438F5A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6429DA-DDC8-8A45-9228-8CA9154F4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716565-9D95-8F46-A577-703BF099D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527B4-2F86-BC47-AF5F-D94C9B4E2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777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6BDEBB2-4DFC-4049-94B3-F146F54598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534D529-BBAA-1040-AAF1-C27BC2DE3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70A56DD-54A9-ED48-B80E-15D76BF34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9A8F-BD80-EF4C-B6A4-F3637438F5A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0013DE9-53EC-9745-A9CB-847681EF9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FECFF6-819C-E942-8B7A-316E484BB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527B4-2F86-BC47-AF5F-D94C9B4E2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862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8B7753-9A2B-4443-A141-A99FABAA2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206A0E-3B43-E54F-91DF-636A20250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D3207F9-38F8-FF43-B94D-1101A0315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9A8F-BD80-EF4C-B6A4-F3637438F5A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5AE4D3F-6570-A64B-AFA1-58B32A23D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4D9A66-CC89-CD49-ADC8-2C9EBEBAC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527B4-2F86-BC47-AF5F-D94C9B4E2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78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A2A45E-D643-1D43-9ADB-05CFB5893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2A52B34-62D6-9548-BE5A-E760B01167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DE9A0BA-B124-0241-8BCE-ED861E7D9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9A8F-BD80-EF4C-B6A4-F3637438F5A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AF66493-2ACF-2640-9BFE-4455771F1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55B6AD-5BF2-E84C-B9E6-0D969B796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527B4-2F86-BC47-AF5F-D94C9B4E2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48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61C852-0E36-6C4D-A47F-FAD2B49E0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8822A6-9439-7548-A99C-49C26A0CFC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8089AF4-959F-7447-86EB-9CB2734AF3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BB22601-A4D0-9942-B048-3E7AD4090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9A8F-BD80-EF4C-B6A4-F3637438F5A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9E6273F-AD83-3445-89D1-29E481F30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CC2B541-8DB6-0542-BF8B-A6387AA72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527B4-2F86-BC47-AF5F-D94C9B4E2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77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B3AB80-BCCF-2143-8007-BA61CEC8B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C589A6B-F219-2242-91D7-B5AC480E0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C51B668-712F-A346-97BD-AFA197716A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414E49B-D18C-654F-BE5B-A2A7E2872B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94AABE0-8F1E-EF4B-AA3C-F89D9E5B90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7622EAB-317B-A548-9A42-F225D0228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9A8F-BD80-EF4C-B6A4-F3637438F5A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6997EBD-2C6F-FD42-8904-68161AF90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3EC5229-1BD0-E046-A1E6-D6DF1ADE1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527B4-2F86-BC47-AF5F-D94C9B4E2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55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77EAAB-D985-3B42-A51E-B58DC5D15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ADC92CB-EC4A-CD4B-87EA-0B969794B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9A8F-BD80-EF4C-B6A4-F3637438F5A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19D0CCA-765C-604C-8188-7D44A926F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32FC76B-1501-0341-A229-47CC983EB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527B4-2F86-BC47-AF5F-D94C9B4E2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5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C6820E9-AFF5-7B4C-B021-9466525FD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9A8F-BD80-EF4C-B6A4-F3637438F5A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DC5D38E-F010-8548-9602-0652B2FD0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AA66339-BE87-1941-A7D7-6A17AEC90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527B4-2F86-BC47-AF5F-D94C9B4E2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168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80E4F0-C16C-8A4C-B4C4-2437CD73C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F30501-FAD7-E84D-83C3-CD4874932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4E9B970-BA21-E84E-9F8D-CE42BA5203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729BE7A-16A5-BE49-B6D6-E142FBDF0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9A8F-BD80-EF4C-B6A4-F3637438F5A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914F3ED-2BB3-5744-B4A8-315D6587F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13A4EBF-C102-A348-8E80-EBD1FDB0C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527B4-2F86-BC47-AF5F-D94C9B4E2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82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0D1D30-5501-154F-8B0D-7D6A0C18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270A67C-69B2-5140-81C4-211F500790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2621050-B6B5-EE4B-B511-60C0363EFA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39051F0-A224-EB44-9125-1CB00D6FE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9A8F-BD80-EF4C-B6A4-F3637438F5A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4236AB9-80BB-3443-9EDE-8BE2EDC2D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2E96B62-0474-5B47-82F1-0C07FDA58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527B4-2F86-BC47-AF5F-D94C9B4E2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24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EEC88DD-B544-BC46-9CD3-628385B07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110698F-DC04-A046-AF13-703E37D90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914CC4-871B-8644-A229-13C2D4F671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A9A8F-BD80-EF4C-B6A4-F3637438F5A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72CD23-C01D-0447-B700-507B7F2BE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36DB6C2-D574-E644-AD9A-B026D14804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527B4-2F86-BC47-AF5F-D94C9B4E2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586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BEE3CC3-E8C5-9B4C-985F-2A4E3F5EE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83279"/>
            <a:ext cx="9144000" cy="2757303"/>
          </a:xfrm>
        </p:spPr>
        <p:txBody>
          <a:bodyPr>
            <a:normAutofit fontScale="92500" lnSpcReduction="10000"/>
          </a:bodyPr>
          <a:lstStyle/>
          <a:p>
            <a:r>
              <a:rPr lang="en-IN" dirty="0" err="1"/>
              <a:t>घटक</a:t>
            </a:r>
            <a:endParaRPr lang="en-IN" dirty="0"/>
          </a:p>
          <a:p>
            <a:r>
              <a:rPr lang="en-IN" dirty="0" err="1"/>
              <a:t>भारतीय</a:t>
            </a:r>
            <a:r>
              <a:rPr lang="en-IN" dirty="0"/>
              <a:t> </a:t>
            </a:r>
            <a:r>
              <a:rPr lang="en-IN" dirty="0" err="1"/>
              <a:t>प्रशासनाची</a:t>
            </a:r>
            <a:r>
              <a:rPr lang="en-IN" dirty="0"/>
              <a:t> </a:t>
            </a:r>
            <a:r>
              <a:rPr lang="en-IN" dirty="0" err="1"/>
              <a:t>वैशिष्ट्ये</a:t>
            </a:r>
            <a:endParaRPr lang="en-IN" dirty="0"/>
          </a:p>
          <a:p>
            <a:endParaRPr lang="en-IN" dirty="0"/>
          </a:p>
          <a:p>
            <a:endParaRPr lang="en-IN" dirty="0"/>
          </a:p>
          <a:p>
            <a:r>
              <a:rPr lang="en-IN" dirty="0" err="1"/>
              <a:t>प्रा</a:t>
            </a:r>
            <a:r>
              <a:rPr lang="en-IN" dirty="0"/>
              <a:t>. </a:t>
            </a:r>
            <a:r>
              <a:rPr lang="en-IN" dirty="0" err="1"/>
              <a:t>डॉ</a:t>
            </a:r>
            <a:r>
              <a:rPr lang="en-IN" dirty="0"/>
              <a:t>. </a:t>
            </a:r>
            <a:r>
              <a:rPr lang="en-IN" dirty="0" err="1"/>
              <a:t>आनंद</a:t>
            </a:r>
            <a:r>
              <a:rPr lang="en-IN" dirty="0"/>
              <a:t> </a:t>
            </a:r>
            <a:r>
              <a:rPr lang="en-IN" dirty="0" err="1"/>
              <a:t>शिंदे</a:t>
            </a:r>
            <a:endParaRPr lang="en-IN" dirty="0"/>
          </a:p>
          <a:p>
            <a:r>
              <a:rPr lang="en-IN" dirty="0" err="1"/>
              <a:t>लोकप्रशासन</a:t>
            </a:r>
            <a:r>
              <a:rPr lang="en-IN" dirty="0"/>
              <a:t> </a:t>
            </a:r>
            <a:r>
              <a:rPr lang="en-IN" dirty="0" err="1" smtClean="0"/>
              <a:t>वि</a:t>
            </a:r>
            <a:r>
              <a:rPr lang="mr-IN" smtClean="0"/>
              <a:t>भा</a:t>
            </a:r>
            <a:r>
              <a:rPr lang="en-IN" smtClean="0"/>
              <a:t>ग</a:t>
            </a:r>
            <a:endParaRPr lang="en-IN" dirty="0"/>
          </a:p>
          <a:p>
            <a:r>
              <a:rPr lang="en-IN" dirty="0" err="1"/>
              <a:t>कै</a:t>
            </a:r>
            <a:r>
              <a:rPr lang="en-IN" dirty="0"/>
              <a:t>. </a:t>
            </a:r>
            <a:r>
              <a:rPr lang="en-IN" dirty="0" err="1"/>
              <a:t>बापुसाहेब</a:t>
            </a:r>
            <a:r>
              <a:rPr lang="en-IN" dirty="0"/>
              <a:t> </a:t>
            </a:r>
            <a:r>
              <a:rPr lang="en-IN" dirty="0" err="1"/>
              <a:t>पाटील</a:t>
            </a:r>
            <a:r>
              <a:rPr lang="en-IN" dirty="0"/>
              <a:t> </a:t>
            </a:r>
            <a:r>
              <a:rPr lang="en-IN" dirty="0" err="1"/>
              <a:t>एकंबेकर</a:t>
            </a:r>
            <a:r>
              <a:rPr lang="en-IN" dirty="0"/>
              <a:t> </a:t>
            </a:r>
            <a:r>
              <a:rPr lang="en-IN" dirty="0" err="1"/>
              <a:t>महाविद्यालय</a:t>
            </a:r>
            <a:r>
              <a:rPr lang="en-IN" dirty="0"/>
              <a:t> </a:t>
            </a:r>
            <a:r>
              <a:rPr lang="en-IN" dirty="0" err="1"/>
              <a:t>हणेगांव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3A1481C1-CBEE-D84A-8009-8112A9BF96E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317418"/>
            <a:ext cx="9144000" cy="12803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3200"/>
              <a:t>बि. ए‌. तृतीय वर्ष, सत्र- पाचवे</a:t>
            </a:r>
            <a:br>
              <a:rPr lang="en-IN" sz="3200"/>
            </a:br>
            <a:r>
              <a:rPr lang="en-IN" sz="3200"/>
              <a:t>पेपरचे नांव:- भारतीय प्रशासन-X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677695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3E8FE6-A90E-2942-AEEC-8D581F271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भारतीय प्रशासनाची वैशिष्ट्ये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32032A-AFC3-9345-B4A8-BB84EF049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/>
              <a:t>ऐतिहासिक वारसा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राजकीय व प्रशासकीय प्रमुख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सत्तेचे विकेंद्रीकरण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जिल्हा प्रशासन आधारभूत घटक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सचिवालयाचे नियंत्रण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19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246268-1D34-6741-86C7-27B5A10D4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649FDB-B7AB-6147-8156-04441927E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/>
              <a:t>कर्मचार्‍यांची लोकतांत्रिक निवड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मिश्र स्वरूपाची प्रशासकीय व्यवस्था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धर्मनिरपेक्ष प्रशासन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जनतेप्रती उत्तरदायित्व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कायद्याचे अधिराज्य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50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B3D1E0-B3E4-AB48-AAF1-DC33C56E6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E5B918A-D80B-B447-9020-E366E5E3C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/>
              <a:t>कल्याणकारी प्रशासन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अल्पसंख्यांक व मागास वर्गासाठी विशेष व्यवस्था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स्थानिक शासन व पंचायत राज व्यवस्था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अखिल भारतीय सेवा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संकट काळात केंद्रास अधिक अधिकर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186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DA46E7-3F18-D745-A953-9D520FD0B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69FEFC-7EB0-9348-8790-A87DE2151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अनेक कार्यात मक्तेदारी</a:t>
            </a:r>
          </a:p>
          <a:p>
            <a:r>
              <a:rPr lang="en-IN"/>
              <a:t>परिवर्तन व गतिशील प्रशासन</a:t>
            </a:r>
          </a:p>
          <a:p>
            <a:r>
              <a:rPr lang="en-IN"/>
              <a:t>अहवाल आणि समिती पद्धत</a:t>
            </a:r>
          </a:p>
          <a:p>
            <a:r>
              <a:rPr lang="en-IN"/>
              <a:t>पण सोपान आणि पद वर्गीकरण</a:t>
            </a:r>
          </a:p>
          <a:p>
            <a:r>
              <a:rPr lang="en-IN"/>
              <a:t>आर्थिक नियोजन आणि राजकीय तटस्थताआर्थिक नियोजन आणि राजकीय तटस्थता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22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Custom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बि. ए‌. तृतीय वर्ष, सत्र- पाचवे पेपरचे नांव:- भारतीय प्रशासन-X</vt:lpstr>
      <vt:lpstr>भारतीय प्रशासनाची वैशिष्ट्ये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बि. ए‌. तृतीय वर्ष, सत्र- पाचवे पेपरचे नांव:- भारतीय प्रशासन-X</dc:title>
  <dc:creator>Unknown User</dc:creator>
  <cp:lastModifiedBy>KBPE</cp:lastModifiedBy>
  <cp:revision>2</cp:revision>
  <dcterms:created xsi:type="dcterms:W3CDTF">2021-08-04T08:28:34Z</dcterms:created>
  <dcterms:modified xsi:type="dcterms:W3CDTF">2023-03-03T08:33:30Z</dcterms:modified>
</cp:coreProperties>
</file>