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222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DF9D03-DA8F-684B-8430-71A413535D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52C4CAB-75AB-D046-A164-87030331EC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25B4C5F-C882-094F-8AE0-75D666BFD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D088B-6AD9-7F4D-91D6-BF18DBEAD333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148DA4C-CD18-5640-AC58-733504849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50E9AD9-5580-8745-AEE7-8A359A1E7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83BB-9B66-A743-8E62-6A55ABE42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042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361843-708C-A645-9D34-8492851FD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03AA381-ABF3-064C-85BA-C56243DF7F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BA80E7A-EE33-FD49-91F5-F54DEF70A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D088B-6AD9-7F4D-91D6-BF18DBEAD333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5F7105C-B468-384B-B84C-EE0F77678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1DDCF71-EADF-CE45-AA01-4BFEEA53E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83BB-9B66-A743-8E62-6A55ABE42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656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2161DEA-318B-EE4B-8AF4-50B3FCA54B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AD42C51-5CED-6841-88F1-CD59123F36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33F4E45-5ACC-3247-A5E1-BBD7FD262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D088B-6AD9-7F4D-91D6-BF18DBEAD333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5A84BA0-EC1F-D04F-BDB8-7E4C72344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18BBC33-9C17-7F43-AEA6-4B0455EE7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83BB-9B66-A743-8E62-6A55ABE42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826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BDA89B-CE47-6442-B94A-F28FC9996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D298D4C-4CB4-C945-8ABA-78265F1FD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A129504-956A-9E4F-9E44-BE3D83EF4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D088B-6AD9-7F4D-91D6-BF18DBEAD333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9F03F49-76BA-534D-A98B-DFD203C63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37717B3-A472-A14F-9882-193F66580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83BB-9B66-A743-8E62-6A55ABE42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079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24A9055-26A7-9741-870F-306250EF5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325E6D5-2EA7-0045-874B-4DAD0A421F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204EEFF-116D-1946-A401-B255304FD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D088B-6AD9-7F4D-91D6-BF18DBEAD333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05F8790-C10C-E549-BF6F-2D4F94335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532A361-2BE2-244F-8CD6-11993FC5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83BB-9B66-A743-8E62-6A55ABE42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963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C6DD97-D235-5C4F-9C1C-3289C0A9C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1A82F8E-C805-1A4C-A8CB-D4C81D8E66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378EE98-5DB3-524F-9650-97E45E6DD7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05F897E-EB8E-8C42-ACAB-613607BD5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D088B-6AD9-7F4D-91D6-BF18DBEAD333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9F2F6E7-0876-A844-8A91-1FB1379CB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3530FF4-B65F-AD4C-887F-35F903C76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83BB-9B66-A743-8E62-6A55ABE42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900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C2EE9E-86F4-7447-8CCF-1C3A3564A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475D3C9-C7E8-BE46-81DF-35FD6155A2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4F8044F-DF16-5242-829A-F354FC9C31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5D1C9EB-0708-7C42-B1D9-2E7BB35492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D1AAFC0-CD25-A245-B6EB-54AFA7EAE3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87F6099-3494-174B-B5AF-2260811A8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D088B-6AD9-7F4D-91D6-BF18DBEAD333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5DBABFB-EF8C-634C-A1E1-2D935B7D6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0883AB7-2459-F249-B216-127256E29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83BB-9B66-A743-8E62-6A55ABE42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631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FD66836-1D3B-3B48-8AF0-54BAF53E2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0305B30-0DFA-0848-9F6D-D9A9ACD19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D088B-6AD9-7F4D-91D6-BF18DBEAD333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DECC626-194B-714A-9222-365F3CD9A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E519A56-184C-5643-ACDB-94B9DB26E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83BB-9B66-A743-8E62-6A55ABE42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500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715D8AD-AE9C-3F47-AEB3-F8A9ED5D7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D088B-6AD9-7F4D-91D6-BF18DBEAD333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2D7DC20-C6E1-5544-81F6-9DBEDFB08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D678334-D425-E945-880C-4B6B255E4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83BB-9B66-A743-8E62-6A55ABE42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89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C19578-F461-D146-929E-A989D8DEA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5467C3B-CDDB-8943-BEDA-FF5FD01951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CB3D820-EC85-2546-AD1C-6A98FBB00B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6AD1624-05E4-C84F-91BC-E448A49F9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D088B-6AD9-7F4D-91D6-BF18DBEAD333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BB19151-AA99-074E-9249-283F29239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D568FE1-B90E-3B42-A759-D44234F43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83BB-9B66-A743-8E62-6A55ABE42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618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7E3CDA-D6B4-E048-ADF2-63F5F5A8E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FA40696-BDA6-C943-905F-37D06D2751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BD04498-9993-0D46-849C-E7E7E2A005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7E51860-9080-5C44-892C-BEE35B641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D088B-6AD9-7F4D-91D6-BF18DBEAD333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EC686D4-D5A8-F04C-B020-A5ECF57DB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F976111-C36B-6545-B9BD-7D1527BDA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83BB-9B66-A743-8E62-6A55ABE42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23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8C04A6D0-B4DF-F846-A9FC-E375D77E7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FA8FD7B-A29F-D142-B1FE-98072757A5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D902A65-CB41-E648-9125-987E26A06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D088B-6AD9-7F4D-91D6-BF18DBEAD333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A9172EB-38AD-8B4D-ADE1-5D71FF97E9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693F0A0-AC2A-9040-A346-81BC97714F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B83BB-9B66-A743-8E62-6A55ABE42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433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BEE3CC3-E8C5-9B4C-985F-2A4E3F5EE2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83279"/>
            <a:ext cx="9144000" cy="2757303"/>
          </a:xfrm>
        </p:spPr>
        <p:txBody>
          <a:bodyPr>
            <a:normAutofit fontScale="92500" lnSpcReduction="10000"/>
          </a:bodyPr>
          <a:lstStyle/>
          <a:p>
            <a:r>
              <a:rPr lang="en-IN" dirty="0" err="1"/>
              <a:t>घटक</a:t>
            </a:r>
            <a:endParaRPr lang="en-IN" dirty="0"/>
          </a:p>
          <a:p>
            <a:r>
              <a:rPr lang="en-IN" dirty="0" err="1"/>
              <a:t>मंत्रिमंडळ</a:t>
            </a:r>
            <a:endParaRPr lang="en-IN" dirty="0"/>
          </a:p>
          <a:p>
            <a:endParaRPr lang="en-IN" dirty="0"/>
          </a:p>
          <a:p>
            <a:endParaRPr lang="en-IN" dirty="0"/>
          </a:p>
          <a:p>
            <a:r>
              <a:rPr lang="en-IN" dirty="0" err="1"/>
              <a:t>प्रा</a:t>
            </a:r>
            <a:r>
              <a:rPr lang="en-IN" dirty="0"/>
              <a:t>. </a:t>
            </a:r>
            <a:r>
              <a:rPr lang="en-IN" dirty="0" err="1"/>
              <a:t>डॉ</a:t>
            </a:r>
            <a:r>
              <a:rPr lang="en-IN" dirty="0"/>
              <a:t>. </a:t>
            </a:r>
            <a:r>
              <a:rPr lang="en-IN" dirty="0" err="1"/>
              <a:t>आनंद</a:t>
            </a:r>
            <a:r>
              <a:rPr lang="en-IN" dirty="0"/>
              <a:t> </a:t>
            </a:r>
            <a:r>
              <a:rPr lang="en-IN" dirty="0" err="1"/>
              <a:t>शिंदे</a:t>
            </a:r>
            <a:endParaRPr lang="en-IN" dirty="0"/>
          </a:p>
          <a:p>
            <a:r>
              <a:rPr lang="en-IN" dirty="0" err="1"/>
              <a:t>लोकप्रशासन</a:t>
            </a:r>
            <a:r>
              <a:rPr lang="en-IN" dirty="0"/>
              <a:t> </a:t>
            </a:r>
            <a:r>
              <a:rPr lang="en-IN" dirty="0"/>
              <a:t> </a:t>
            </a:r>
            <a:r>
              <a:rPr lang="en-IN" dirty="0" err="1"/>
              <a:t>वि</a:t>
            </a:r>
            <a:r>
              <a:rPr lang="mr-IN" dirty="0"/>
              <a:t>भा</a:t>
            </a:r>
            <a:r>
              <a:rPr lang="en-IN" dirty="0" smtClean="0"/>
              <a:t>ग</a:t>
            </a:r>
            <a:endParaRPr lang="mr-IN" smtClean="0"/>
          </a:p>
          <a:p>
            <a:r>
              <a:rPr lang="en-IN" smtClean="0"/>
              <a:t>कै</a:t>
            </a:r>
            <a:r>
              <a:rPr lang="en-IN" dirty="0"/>
              <a:t>. </a:t>
            </a:r>
            <a:r>
              <a:rPr lang="en-IN" dirty="0" err="1"/>
              <a:t>बापुसाहेब</a:t>
            </a:r>
            <a:r>
              <a:rPr lang="en-IN" dirty="0"/>
              <a:t> </a:t>
            </a:r>
            <a:r>
              <a:rPr lang="en-IN" dirty="0" err="1"/>
              <a:t>पाटील</a:t>
            </a:r>
            <a:r>
              <a:rPr lang="en-IN" dirty="0"/>
              <a:t> </a:t>
            </a:r>
            <a:r>
              <a:rPr lang="en-IN" dirty="0" err="1"/>
              <a:t>एकंबेकर</a:t>
            </a:r>
            <a:r>
              <a:rPr lang="en-IN" dirty="0"/>
              <a:t> </a:t>
            </a:r>
            <a:r>
              <a:rPr lang="en-IN" dirty="0" err="1"/>
              <a:t>महाविद्यालय</a:t>
            </a:r>
            <a:r>
              <a:rPr lang="en-IN" dirty="0"/>
              <a:t> </a:t>
            </a:r>
            <a:r>
              <a:rPr lang="en-IN" dirty="0" err="1"/>
              <a:t>हणेगांव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3A1481C1-CBEE-D84A-8009-8112A9BF96E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317418"/>
            <a:ext cx="9144000" cy="12803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3200"/>
              <a:t>बि. ए‌. तृतीय वर्ष, सत्र- पाचवे</a:t>
            </a:r>
            <a:br>
              <a:rPr lang="en-IN" sz="3200"/>
            </a:br>
            <a:r>
              <a:rPr lang="en-IN" sz="3200"/>
              <a:t>पेपरचे नांव:- भारतीय प्रशासन-X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677695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313D56-9271-7C4F-8491-3123ABE5E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मंत्रिमंडळाची रचना आणि कार्य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004C0A7-4320-E94B-A9F4-7A62D2D1B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मंत्रिमंडळाची निर्मिती</a:t>
            </a:r>
          </a:p>
          <a:p>
            <a:r>
              <a:rPr lang="en-IN"/>
              <a:t>शपथ विधी व पदग्रहण</a:t>
            </a:r>
          </a:p>
          <a:p>
            <a:r>
              <a:rPr lang="en-IN"/>
              <a:t>मंत्रिमंडळाचा आकार/संख्या</a:t>
            </a:r>
          </a:p>
          <a:p>
            <a:r>
              <a:rPr lang="en-IN"/>
              <a:t>कार्यकाल</a:t>
            </a:r>
          </a:p>
          <a:p>
            <a:r>
              <a:rPr lang="en-IN"/>
              <a:t>मंत्रिमंडळाची रचना/वर्गीकरण</a:t>
            </a:r>
          </a:p>
          <a:p>
            <a:r>
              <a:rPr lang="en-IN"/>
              <a:t>मंत्रिमंडळाचे अधिकार व कार्य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611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82FEE4-DEBB-0E40-A8DD-85150A6C3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मंत्री मंडळाची निर्मिती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7ADBDAE-A681-EA45-BCB9-CD3DA57E86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कलम 75 (1) </a:t>
            </a:r>
          </a:p>
          <a:p>
            <a:r>
              <a:rPr lang="en-IN"/>
              <a:t>प्रधानमंत्री निर्माता</a:t>
            </a:r>
          </a:p>
          <a:p>
            <a:r>
              <a:rPr lang="en-IN"/>
              <a:t>सर्व घटकांना प्रतिनिधित्व </a:t>
            </a:r>
          </a:p>
          <a:p>
            <a:r>
              <a:rPr lang="en-IN"/>
              <a:t>खात्यांचे वाटप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666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B9E7F0-8697-A945-B7CE-21AEA8698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शपथविधी व पदग्रहण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DC1DF4F-D830-1F47-8C24-D012AE282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479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8097F1-27F7-B641-A73A-A2DCE3E73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मंत्री परिषदेचा आकार / मंत्र्यांची संख्या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DFA75FE-7E40-824E-9BB9-E42977A1D6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पहिल्या मंत्रिमंडळात फक्त 14 मंत्री</a:t>
            </a:r>
          </a:p>
          <a:p>
            <a:r>
              <a:rPr lang="en-IN"/>
              <a:t>पी व्ही नरसिंहराव सरकार मध्ये ही संख्या 60</a:t>
            </a:r>
          </a:p>
          <a:p>
            <a:r>
              <a:rPr lang="en-IN"/>
              <a:t>अटल बिहारी वाजपेयी सरकार मध्ये ही संख्या 80</a:t>
            </a:r>
          </a:p>
          <a:p>
            <a:r>
              <a:rPr lang="en-IN"/>
              <a:t>91 वी घटना दुरुस्ती 2003- विधिमंडळाच्या कनिष्ठ सभागृहाच्या एकूण सदस्यसंख्येच्या बारा टक्के पेक्षा कमी व 15 टक्के पेक्षा जास्त मंत्री मंत्रिमंडळात असणार नाहीत.</a:t>
            </a:r>
          </a:p>
          <a:p>
            <a:r>
              <a:rPr lang="en-IN"/>
              <a:t>त्यामुळे ही संख्या संसदेत 80 किंवा 81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151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C7C4C87-EEF2-2F47-AEB2-28B6984FE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कार्यकाल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5DDD477-4EA5-BD46-B1AA-BA1FE27F6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राष्ट्रपतीची इच्छा व लोकसभेचा विश्वास असेपर्यंत </a:t>
            </a:r>
          </a:p>
          <a:p>
            <a:r>
              <a:rPr lang="en-IN"/>
              <a:t>कार्यकाळाची अनिश्चितता</a:t>
            </a:r>
          </a:p>
          <a:p>
            <a:r>
              <a:rPr lang="en-IN"/>
              <a:t>प्रधानमंत्री याचा राजीनामा म्हणजे संपूर्ण मंत्रिमंडळाचा राजीनामा</a:t>
            </a:r>
          </a:p>
          <a:p>
            <a:r>
              <a:rPr lang="en-IN"/>
              <a:t>मंत्रिमंडळ लोकसभेला सामूहिकरीत्या जबाबदार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157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13F8F0-7A59-D840-A662-2FB8E17B8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मंत्रीमंडळाची रचना किंवा मंत्र्याचे वर्गीकरण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99D4F7A-1A06-9E44-BD07-BBDD85A11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कॅबिनेट मंत्री </a:t>
            </a:r>
          </a:p>
          <a:p>
            <a:pPr marL="0" indent="0">
              <a:buNone/>
            </a:pPr>
            <a:r>
              <a:rPr lang="en-IN"/>
              <a:t>   संख्या 15 ते 20</a:t>
            </a:r>
          </a:p>
          <a:p>
            <a:r>
              <a:rPr lang="en-IN"/>
              <a:t>राज्यमंत्री-   </a:t>
            </a:r>
          </a:p>
          <a:p>
            <a:pPr marL="0" indent="0">
              <a:buNone/>
            </a:pPr>
            <a:r>
              <a:rPr lang="en-IN"/>
              <a:t>स्वतंत्र प्रभार</a:t>
            </a:r>
          </a:p>
          <a:p>
            <a:r>
              <a:rPr lang="en-IN"/>
              <a:t>उपमंत्री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188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BDAECE-E3AF-8041-97DB-79BE79919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मंत्रिमंडळाचे अधिकार व कार्य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0B98BEA-B423-2C4C-B7F3-C51FA7A92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IN"/>
              <a:t>राष्ट्रपतींना सल्ला व मदत करणे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प्रशासनाचे संचालन करणे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कायदे विषयक  कार्य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देशाचे धोरण ठरविणे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वित्तीय कार्य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समन्वयाचे कार्य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नियुक्ती विषयक कार्य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तक्रार निवारण व जनमत निर्मिती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विकासात्मक कार्य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नियंत्रणाचे कार्य</a:t>
            </a:r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IN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180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193</Words>
  <Application>Microsoft Office PowerPoint</Application>
  <PresentationFormat>Custom</PresentationFormat>
  <Paragraphs>50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बि. ए‌. तृतीय वर्ष, सत्र- पाचवे पेपरचे नांव:- भारतीय प्रशासन-X</vt:lpstr>
      <vt:lpstr>मंत्रिमंडळाची रचना आणि कार्य</vt:lpstr>
      <vt:lpstr>मंत्री मंडळाची निर्मिती</vt:lpstr>
      <vt:lpstr>शपथविधी व पदग्रहण</vt:lpstr>
      <vt:lpstr>मंत्री परिषदेचा आकार / मंत्र्यांची संख्या</vt:lpstr>
      <vt:lpstr>कार्यकाल</vt:lpstr>
      <vt:lpstr>मंत्रीमंडळाची रचना किंवा मंत्र्याचे वर्गीकरण</vt:lpstr>
      <vt:lpstr>मंत्रिमंडळाचे अधिकार व कार्य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बि. ए‌. तृतीय वर्ष, सत्र- पाचवे पेपरचे नांव:- भारतीय प्रशासन-X</dc:title>
  <dc:creator>Unknown User</dc:creator>
  <cp:lastModifiedBy>KBPE</cp:lastModifiedBy>
  <cp:revision>2</cp:revision>
  <dcterms:created xsi:type="dcterms:W3CDTF">2021-08-04T16:41:35Z</dcterms:created>
  <dcterms:modified xsi:type="dcterms:W3CDTF">2023-03-03T08:36:06Z</dcterms:modified>
</cp:coreProperties>
</file>