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DF9D03-DA8F-684B-8430-71A413535D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2C4CAB-75AB-D046-A164-87030331E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5B4C5F-C882-094F-8AE0-75D666BF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48DA4C-CD18-5640-AC58-733504849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9AD9-5580-8745-AEE7-8A359A1E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4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361843-708C-A645-9D34-8492851FD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03AA381-ABF3-064C-85BA-C56243DF7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A80E7A-EE33-FD49-91F5-F54DEF70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F7105C-B468-384B-B84C-EE0F7767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DDCF71-EADF-CE45-AA01-4BFEEA53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5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161DEA-318B-EE4B-8AF4-50B3FCA54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D42C51-5CED-6841-88F1-CD59123F3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3F4E45-5ACC-3247-A5E1-BBD7FD26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A84BA0-EC1F-D04F-BDB8-7E4C7234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8BBC33-9C17-7F43-AEA6-4B0455EE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2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DA89B-CE47-6442-B94A-F28FC999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298D4C-4CB4-C945-8ABA-78265F1FD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129504-956A-9E4F-9E44-BE3D83EF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F03F49-76BA-534D-A98B-DFD203C6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7717B3-A472-A14F-9882-193F66580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A9055-26A7-9741-870F-306250EF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25E6D5-2EA7-0045-874B-4DAD0A421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04EEFF-116D-1946-A401-B255304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5F8790-C10C-E549-BF6F-2D4F9433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32A361-2BE2-244F-8CD6-11993FC59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C6DD97-D235-5C4F-9C1C-3289C0A9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A82F8E-C805-1A4C-A8CB-D4C81D8E6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78EE98-5DB3-524F-9650-97E45E6DD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5F897E-EB8E-8C42-ACAB-613607BD5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9F2F6E7-0876-A844-8A91-1FB1379CB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530FF4-B65F-AD4C-887F-35F903C7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2EE9E-86F4-7447-8CCF-1C3A3564A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75D3C9-C7E8-BE46-81DF-35FD6155A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4F8044F-DF16-5242-829A-F354FC9C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5D1C9EB-0708-7C42-B1D9-2E7BB35492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1AAFC0-CD25-A245-B6EB-54AFA7EAE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7F6099-3494-174B-B5AF-2260811A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5DBABFB-EF8C-634C-A1E1-2D935B7D6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0883AB7-2459-F249-B216-127256E29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66836-1D3B-3B48-8AF0-54BAF53E2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305B30-0DFA-0848-9F6D-D9A9ACD1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ECC626-194B-714A-9222-365F3CD9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E519A56-184C-5643-ACDB-94B9DB26E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0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15D8AD-AE9C-3F47-AEB3-F8A9ED5D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D7DC20-C6E1-5544-81F6-9DBEDFB0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D678334-D425-E945-880C-4B6B255E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8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19578-F461-D146-929E-A989D8DEA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467C3B-CDDB-8943-BEDA-FF5FD0195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B3D820-EC85-2546-AD1C-6A98FBB00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AD1624-05E4-C84F-91BC-E448A49F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B19151-AA99-074E-9249-283F2923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568FE1-B90E-3B42-A759-D44234F43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E3CDA-D6B4-E048-ADF2-63F5F5A8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A40696-BDA6-C943-905F-37D06D2751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D04498-9993-0D46-849C-E7E7E2A00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E51860-9080-5C44-892C-BEE35B64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C686D4-D5A8-F04C-B020-A5ECF57DB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76111-C36B-6545-B9BD-7D1527BD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3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C04A6D0-B4DF-F846-A9FC-E375D77E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A8FD7B-A29F-D142-B1FE-98072757A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02A65-CB41-E648-9125-987E26A06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088B-6AD9-7F4D-91D6-BF18DBEAD33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9172EB-38AD-8B4D-ADE1-5D71FF97E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93F0A0-AC2A-9040-A346-81BC97714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83BB-9B66-A743-8E62-6A55ABE42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3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मंत्रिमंडळ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13D56-9271-7C4F-8491-3123ABE5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मंत्रिमंडळाची रचना आणि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04C0A7-4320-E94B-A9F4-7A62D2D1B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मंत्रिमंडळाची निर्मिती</a:t>
            </a:r>
          </a:p>
          <a:p>
            <a:r>
              <a:rPr lang="en-IN"/>
              <a:t>शपथ विधी व पदग्रहण</a:t>
            </a:r>
          </a:p>
          <a:p>
            <a:r>
              <a:rPr lang="en-IN"/>
              <a:t>मंत्रिमंडळाचा आकार/संख्या</a:t>
            </a:r>
          </a:p>
          <a:p>
            <a:r>
              <a:rPr lang="en-IN"/>
              <a:t>कार्यकाल</a:t>
            </a:r>
          </a:p>
          <a:p>
            <a:r>
              <a:rPr lang="en-IN"/>
              <a:t>मंत्रिमंडळाची रचना/वर्गीकरण</a:t>
            </a:r>
          </a:p>
          <a:p>
            <a:r>
              <a:rPr lang="en-IN"/>
              <a:t>मंत्रिमंडळाचे अधिकार व कार्य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1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2FEE4-DEBB-0E40-A8DD-85150A6C3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मंत्री मंडळाची निर्मिती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ADBDAE-A681-EA45-BCB9-CD3DA57E8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75 (1) </a:t>
            </a:r>
          </a:p>
          <a:p>
            <a:r>
              <a:rPr lang="en-IN"/>
              <a:t>प्रधानमंत्री निर्माता</a:t>
            </a:r>
          </a:p>
          <a:p>
            <a:r>
              <a:rPr lang="en-IN"/>
              <a:t>सर्व घटकांना प्रतिनिधित्व </a:t>
            </a:r>
          </a:p>
          <a:p>
            <a:r>
              <a:rPr lang="en-IN"/>
              <a:t>खात्यांचे वाटप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6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B9E7F0-8697-A945-B7CE-21AEA869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शपथविधी व पदग्रहण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C1DF4F-D830-1F47-8C24-D012AE282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7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8097F1-27F7-B641-A73A-A2DCE3E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मंत्री परिषदेचा आकार / मंत्र्यांची संख्या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FA75FE-7E40-824E-9BB9-E42977A1D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पहिल्या मंत्रिमंडळात फक्त 14 मंत्री</a:t>
            </a:r>
          </a:p>
          <a:p>
            <a:r>
              <a:rPr lang="en-IN"/>
              <a:t>पी व्ही नरसिंहराव सरकार मध्ये ही संख्या 60</a:t>
            </a:r>
          </a:p>
          <a:p>
            <a:r>
              <a:rPr lang="en-IN"/>
              <a:t>अटल बिहारी वाजपेयी सरकार मध्ये ही संख्या 80</a:t>
            </a:r>
          </a:p>
          <a:p>
            <a:r>
              <a:rPr lang="en-IN"/>
              <a:t>91 वी घटना दुरुस्ती 2003- विधिमंडळाच्या कनिष्ठ सभागृहाच्या एकूण सदस्यसंख्येच्या बारा टक्के पेक्षा कमी व 15 टक्के पेक्षा जास्त मंत्री मंत्रिमंडळात असणार नाहीत.</a:t>
            </a:r>
          </a:p>
          <a:p>
            <a:r>
              <a:rPr lang="en-IN"/>
              <a:t>त्यामुळे ही संख्या संसदेत 80 किंवा 81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5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7C4C87-EEF2-2F47-AEB2-28B6984FE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कार्यकाल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DDD477-4EA5-BD46-B1AA-BA1FE27F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राष्ट्रपतीची इच्छा व लोकसभेचा विश्वास असेपर्यंत </a:t>
            </a:r>
          </a:p>
          <a:p>
            <a:r>
              <a:rPr lang="en-IN"/>
              <a:t>कार्यकाळाची अनिश्चितता</a:t>
            </a:r>
          </a:p>
          <a:p>
            <a:r>
              <a:rPr lang="en-IN"/>
              <a:t>प्रधानमंत्री याचा राजीनामा म्हणजे संपूर्ण मंत्रिमंडळाचा राजीनामा</a:t>
            </a:r>
          </a:p>
          <a:p>
            <a:r>
              <a:rPr lang="en-IN"/>
              <a:t>मंत्रिमंडळ लोकसभेला सामूहिकरीत्या जबाबदार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5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13F8F0-7A59-D840-A662-2FB8E17B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मंत्रीमंडळाची रचना किंवा मंत्र्याचे वर्गीकरण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D4F7A-1A06-9E44-BD07-BBDD85A11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कॅबिनेट मंत्री </a:t>
            </a:r>
          </a:p>
          <a:p>
            <a:pPr marL="0" indent="0">
              <a:buNone/>
            </a:pPr>
            <a:r>
              <a:rPr lang="en-IN"/>
              <a:t>   संख्या 15 ते 20</a:t>
            </a:r>
          </a:p>
          <a:p>
            <a:r>
              <a:rPr lang="en-IN"/>
              <a:t>राज्यमंत्री-   </a:t>
            </a:r>
          </a:p>
          <a:p>
            <a:pPr marL="0" indent="0">
              <a:buNone/>
            </a:pPr>
            <a:r>
              <a:rPr lang="en-IN"/>
              <a:t>स्वतंत्र प्रभार</a:t>
            </a:r>
          </a:p>
          <a:p>
            <a:r>
              <a:rPr lang="en-IN"/>
              <a:t>उपमंत्री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DAECE-E3AF-8041-97DB-79BE7991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मंत्रिमंडळाचे अधिकार व कार्य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B98BEA-B423-2C4C-B7F3-C51FA7A9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राष्ट्रपतींना सल्ला व मदत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प्रशासनाचे संचालन करणे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कायदे विषयक  कार्य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देशाचे धोरण ठरविणे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वित्तीय कार्य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समन्वयाचे कार्य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नियुक्ती विषयक कार्य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तक्रार निवारण व जनमत निर्मिती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विकासात्मक कार्य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नियंत्रणाचे कार्य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8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बि. ए‌. तृतीय वर्ष, सत्र- पाचवे पेपरचे नांव:- भारतीय प्रशासन-X</vt:lpstr>
      <vt:lpstr>मंत्रिमंडळाची रचना आणि कार्य</vt:lpstr>
      <vt:lpstr>मंत्री मंडळाची निर्मिती</vt:lpstr>
      <vt:lpstr>शपथविधी व पदग्रहण</vt:lpstr>
      <vt:lpstr>मंत्री परिषदेचा आकार / मंत्र्यांची संख्या</vt:lpstr>
      <vt:lpstr>कार्यकाल</vt:lpstr>
      <vt:lpstr>मंत्रीमंडळाची रचना किंवा मंत्र्याचे वर्गीकरण</vt:lpstr>
      <vt:lpstr>मंत्रिमंडळाचे अधिकार व कार्य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2</cp:revision>
  <dcterms:created xsi:type="dcterms:W3CDTF">2021-08-04T16:41:35Z</dcterms:created>
  <dcterms:modified xsi:type="dcterms:W3CDTF">2023-03-03T08:36:06Z</dcterms:modified>
</cp:coreProperties>
</file>