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222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C08E8A0-38C2-7C43-9A00-3C11CFF5E2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6A983D9-9A5D-2A4A-A4D1-92AB67E722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3CCD57D-02E2-144D-9C2A-F33582FBB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57E87-6FA1-044B-9C1B-7EFE987690EE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3FF0F9F-6C79-414D-9A61-767711212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B97718E-1495-204D-9A6F-28D9F8A75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E237-90BB-9943-83C9-9AFA4790D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166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1C53472-0CEC-5040-801E-9A09C1CBE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4DE681B3-BA28-894C-B09B-360DDCCEF8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7203277-C060-4645-9305-CDAB04EA3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57E87-6FA1-044B-9C1B-7EFE987690EE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4A4B40D-8ACE-A94F-B673-FB851F311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748B27F-AE87-6149-9337-650FD09F9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E237-90BB-9943-83C9-9AFA4790D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554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FD355976-1DD1-324F-B1D1-A0F3D5F740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7C8B2F3-FA07-024B-AE5B-144FC15159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64CC2FA-DA2A-8A46-ACBD-4F728E01A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57E87-6FA1-044B-9C1B-7EFE987690EE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0F14ED4-1B62-BA44-B469-68850BBF7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A8D2C81-5872-6649-8907-2AB5C2AAC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E237-90BB-9943-83C9-9AFA4790D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414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FF731CD-2DCC-A847-9B0E-7AC6BB4F97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7B529D6-E341-CB41-8F8A-E0BC233D4A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BBA2689-E49B-854A-99E8-15FEAA319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57E87-6FA1-044B-9C1B-7EFE987690EE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FDC230C-130B-6D47-85F4-8749BCDDF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082AAE1-B352-1947-89AA-6D739A493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E237-90BB-9943-83C9-9AFA4790D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140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B808A65-3A50-C048-A035-640F9C1E45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1E2D3F6-90B1-2345-9FE6-AAD9FAF63C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16B24DA-1749-F145-84BC-B0A03D45E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57E87-6FA1-044B-9C1B-7EFE987690EE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A7BE435-A007-4449-A80A-50C443462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F3A3F29-B89F-9847-9DC5-5F2E5C1EC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E237-90BB-9943-83C9-9AFA4790D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513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BDD27D1-C75D-1E4A-9018-8F38D1C3C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70B6857-7B3F-6A40-B418-DC67A824A8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9813148-6387-B041-BB30-299CCB8724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9B5CEFE-A2D4-DA4D-A2B5-0551F5489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57E87-6FA1-044B-9C1B-7EFE987690EE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FB83540-9FCD-AF4A-B932-BD2AC1926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F9A4B6D-8C97-B24B-A4A8-76F6643B4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E237-90BB-9943-83C9-9AFA4790D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73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33413B8-6377-5549-B33F-B8052C395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391349A-A589-7049-8015-25CC3DDAE8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68C5546-E630-EE4D-BB29-17484C2BA2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E630A0B8-0ED8-3B46-A5DA-A476ED2537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C5E57B56-D582-944A-BBD6-1AE535D8FF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D5C0B67D-4270-7F47-8557-BDD5F9FFF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57E87-6FA1-044B-9C1B-7EFE987690EE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1D2AE5C9-DCDF-F645-83A1-7C4916295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F3F41FEA-7E09-A74A-8EBF-4D9C799E4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E237-90BB-9943-83C9-9AFA4790D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137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94327F2-E0B5-4341-BF15-2892E167B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D264C17B-24EC-874E-9BE5-E37AEF85F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57E87-6FA1-044B-9C1B-7EFE987690EE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2F4967F7-52A8-2D4B-9863-6CABD8B06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A6C20A3F-13C4-0F46-AD61-A17365B91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E237-90BB-9943-83C9-9AFA4790D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964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B0EB97FF-2EDE-6044-A629-CCAC61BC2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57E87-6FA1-044B-9C1B-7EFE987690EE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5B0BB122-4D86-414E-8FAD-CB1DB93B3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094F0BB7-1422-DE4A-8233-93480E9D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E237-90BB-9943-83C9-9AFA4790D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111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8F4FBAC-ECBD-F949-AC64-6A40630B9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5CF68BF-D223-5E41-917F-733387057B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7B88877D-B360-BA43-BD65-6F28EBEF9E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736829F-365A-1E4F-8005-B4D3D5EE2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57E87-6FA1-044B-9C1B-7EFE987690EE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589C615-9F69-444F-9A96-DE7E3332A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91A58FC-8F9A-3545-B9BB-927369C81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E237-90BB-9943-83C9-9AFA4790D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834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67A97D5-C625-914E-A6BF-7B77B142B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ACB43D22-D351-1E4A-A5ED-B18EA9A844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5C28CA8-F446-114B-93BD-9FC9289166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4A84EEB-A739-B64B-AC95-8FE753C2D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57E87-6FA1-044B-9C1B-7EFE987690EE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2D08BC3-4864-9F42-8755-87AA2161B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7A5313A-C030-4244-AE5B-CDF5D61B2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E237-90BB-9943-83C9-9AFA4790D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583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036994D9-B930-634F-94FF-693433716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3F7043B-38DC-5D46-920E-38BF294BB3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E855510-54EC-F448-8E9A-17F72B4941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557E87-6FA1-044B-9C1B-7EFE987690EE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117F366-672C-1943-918F-89C4BE854C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E54429A-D81E-9141-A042-1FD18C0BC1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25E237-90BB-9943-83C9-9AFA4790D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652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BEE3CC3-E8C5-9B4C-985F-2A4E3F5EE2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783279"/>
            <a:ext cx="9144000" cy="2757303"/>
          </a:xfrm>
        </p:spPr>
        <p:txBody>
          <a:bodyPr>
            <a:normAutofit fontScale="92500" lnSpcReduction="10000"/>
          </a:bodyPr>
          <a:lstStyle/>
          <a:p>
            <a:r>
              <a:rPr lang="en-IN" dirty="0" err="1"/>
              <a:t>घटक</a:t>
            </a:r>
            <a:endParaRPr lang="en-IN" dirty="0"/>
          </a:p>
          <a:p>
            <a:r>
              <a:rPr lang="en-IN" dirty="0" err="1"/>
              <a:t>ब्रिटिश</a:t>
            </a:r>
            <a:r>
              <a:rPr lang="en-IN" dirty="0"/>
              <a:t> </a:t>
            </a:r>
            <a:r>
              <a:rPr lang="en-IN" dirty="0" err="1"/>
              <a:t>कालीन</a:t>
            </a:r>
            <a:r>
              <a:rPr lang="en-IN" dirty="0"/>
              <a:t> </a:t>
            </a:r>
            <a:r>
              <a:rPr lang="en-IN" dirty="0" err="1"/>
              <a:t>भारतीय</a:t>
            </a:r>
            <a:r>
              <a:rPr lang="en-IN" dirty="0"/>
              <a:t> </a:t>
            </a:r>
            <a:r>
              <a:rPr lang="en-IN" dirty="0" err="1"/>
              <a:t>प्रशासन</a:t>
            </a:r>
            <a:endParaRPr lang="en-IN" dirty="0"/>
          </a:p>
          <a:p>
            <a:endParaRPr lang="en-IN" dirty="0"/>
          </a:p>
          <a:p>
            <a:endParaRPr lang="en-IN" dirty="0"/>
          </a:p>
          <a:p>
            <a:r>
              <a:rPr lang="en-IN" dirty="0" err="1"/>
              <a:t>प्रा</a:t>
            </a:r>
            <a:r>
              <a:rPr lang="en-IN" dirty="0"/>
              <a:t>. </a:t>
            </a:r>
            <a:r>
              <a:rPr lang="en-IN" dirty="0" err="1"/>
              <a:t>डॉ</a:t>
            </a:r>
            <a:r>
              <a:rPr lang="en-IN" dirty="0"/>
              <a:t>. </a:t>
            </a:r>
            <a:r>
              <a:rPr lang="en-IN" dirty="0" err="1"/>
              <a:t>आनंद</a:t>
            </a:r>
            <a:r>
              <a:rPr lang="en-IN" dirty="0"/>
              <a:t> </a:t>
            </a:r>
            <a:r>
              <a:rPr lang="en-IN" dirty="0" err="1"/>
              <a:t>शिंदे</a:t>
            </a:r>
            <a:endParaRPr lang="en-IN" dirty="0"/>
          </a:p>
          <a:p>
            <a:r>
              <a:rPr lang="en-IN" dirty="0" err="1"/>
              <a:t>लोकप्रशासन</a:t>
            </a:r>
            <a:r>
              <a:rPr lang="en-IN" dirty="0"/>
              <a:t> </a:t>
            </a:r>
            <a:r>
              <a:rPr lang="en-IN" dirty="0" err="1" smtClean="0"/>
              <a:t>वि</a:t>
            </a:r>
            <a:r>
              <a:rPr lang="mr-IN" dirty="0" smtClean="0"/>
              <a:t>भा</a:t>
            </a:r>
            <a:r>
              <a:rPr lang="en-IN" dirty="0" smtClean="0"/>
              <a:t>ग</a:t>
            </a:r>
            <a:endParaRPr lang="en-IN" dirty="0"/>
          </a:p>
          <a:p>
            <a:r>
              <a:rPr lang="en-IN" dirty="0" err="1"/>
              <a:t>कै</a:t>
            </a:r>
            <a:r>
              <a:rPr lang="en-IN" dirty="0"/>
              <a:t>. </a:t>
            </a:r>
            <a:r>
              <a:rPr lang="en-IN" dirty="0" err="1"/>
              <a:t>बापुसाहेब</a:t>
            </a:r>
            <a:r>
              <a:rPr lang="en-IN" dirty="0"/>
              <a:t> </a:t>
            </a:r>
            <a:r>
              <a:rPr lang="en-IN" dirty="0" err="1"/>
              <a:t>पाटील</a:t>
            </a:r>
            <a:r>
              <a:rPr lang="en-IN" dirty="0"/>
              <a:t> </a:t>
            </a:r>
            <a:r>
              <a:rPr lang="en-IN" dirty="0" err="1"/>
              <a:t>एकंबेकर</a:t>
            </a:r>
            <a:r>
              <a:rPr lang="en-IN" dirty="0"/>
              <a:t> </a:t>
            </a:r>
            <a:r>
              <a:rPr lang="en-IN" dirty="0" err="1"/>
              <a:t>महाविद्यालय</a:t>
            </a:r>
            <a:r>
              <a:rPr lang="en-IN" dirty="0"/>
              <a:t> </a:t>
            </a:r>
            <a:r>
              <a:rPr lang="en-IN" dirty="0" err="1"/>
              <a:t>हणेगांव</a:t>
            </a: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xmlns="" id="{3A1481C1-CBEE-D84A-8009-8112A9BF96E2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0" y="1317418"/>
            <a:ext cx="9144000" cy="128030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3200"/>
              <a:t>बि. ए‌. तृतीय वर्ष, सत्र- पाचवे</a:t>
            </a:r>
            <a:br>
              <a:rPr lang="en-IN" sz="3200"/>
            </a:br>
            <a:r>
              <a:rPr lang="en-IN" sz="3200"/>
              <a:t>पेपरचे नांव:- भारतीय प्रशासन-X</a:t>
            </a: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677695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B840CAB-7B14-D347-999F-174DC4EC3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ब्रिटिशांचे आगमन आणि सत्तेची पायाभरणी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35F42CB-41ED-CF4E-9B93-0DAF7ED5AD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31 डीसेंबर 1600 ब्रिटीश ईस्ट इंडिया कंपनी</a:t>
            </a:r>
          </a:p>
          <a:p>
            <a:r>
              <a:rPr lang="en-IN"/>
              <a:t>1772-1858 ईस्ट इंडिया कंपनी व ब्रिटीश संसदेची दुहेरी राजवट</a:t>
            </a:r>
          </a:p>
          <a:p>
            <a:r>
              <a:rPr lang="en-IN"/>
              <a:t>1756-इम्पीरियल सेक्रेटेरिएट कलकत्ता येथे निर्माण करण्यात आले</a:t>
            </a:r>
          </a:p>
          <a:p>
            <a:r>
              <a:rPr lang="en-IN"/>
              <a:t>रेग्युलेटींग ॲक्ट 1773 –केंद्रीय कार्यकारणी परिषद</a:t>
            </a:r>
          </a:p>
          <a:p>
            <a:r>
              <a:rPr lang="en-IN"/>
              <a:t>चार्टर अॅक्ट 1833 नुसार इम्पीरियल सेक्रेटेरिएट चे केंद्रीय सचिवालयात रूपांतर (विदेश, गृह, वित्त, सैन्य विभाग)</a:t>
            </a:r>
          </a:p>
          <a:p>
            <a:r>
              <a:rPr lang="en-IN"/>
              <a:t>1833 नोकरभरतीसाठी योग्यता पद्धतीचा अवलंब</a:t>
            </a:r>
          </a:p>
          <a:p>
            <a:r>
              <a:rPr lang="en-IN"/>
              <a:t>भारत परिषद कायदा 1861 नुसार प्रांतीय विधिमंडळाला कायदा करण्याचा अधिकार देण्यात आला</a:t>
            </a:r>
          </a:p>
          <a:p>
            <a:endParaRPr lang="en-IN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480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F52188-E0FE-E545-A925-129A8B27E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EDA27D7-1C8B-BA42-82AA-AE495EBF9D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1860 मध्ये भारतीय दंड संहित</a:t>
            </a:r>
          </a:p>
          <a:p>
            <a:r>
              <a:rPr lang="en-IN"/>
              <a:t> 1861 मध्ये पोलीस कायदा</a:t>
            </a:r>
          </a:p>
          <a:p>
            <a:r>
              <a:rPr lang="en-IN"/>
              <a:t>1864 मध्ये शिमला येथे उन्हाळी राजधानी</a:t>
            </a:r>
          </a:p>
          <a:p>
            <a:r>
              <a:rPr lang="en-IN"/>
              <a:t>1886 ते  1887 मध्ये यांची एचीसन आयोगाच्या शिफारशी ने इम्पीरियल सिविल सर्विस, प्रोविन्शियल सिविल सर्विस, सब सिविल सर्विस सेवा सुरू करण्यात आल्या.</a:t>
            </a:r>
          </a:p>
          <a:p>
            <a:r>
              <a:rPr lang="en-IN"/>
              <a:t>1892 भारत परिषद कायदा विधान परिषद सदस्य संख्या वाढवण्यात आली</a:t>
            </a:r>
          </a:p>
          <a:p>
            <a:r>
              <a:rPr lang="en-IN"/>
              <a:t>मोर्ले मिंटो सुधारणा व भारत परिषद अधिनियम 1909 नुसार हिंदू व मुस्लीम यांना विधान परिषदेत वेगवेगळे प्रतिनिधित्व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158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A681599-3A64-E143-BCAA-83E8B82FDB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D89281D-FF62-694C-82AF-37644E1210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26 डिसेंबर 1911 रोजी भारताची राजधानी कलकत्ता येथून दिल्ली</a:t>
            </a:r>
          </a:p>
          <a:p>
            <a:r>
              <a:rPr lang="en-IN"/>
              <a:t>1919 मध्ये कर्मचारी भरतीसाठी सेंट्रल स्टॉप बोर्ड स्थापन</a:t>
            </a:r>
          </a:p>
          <a:p>
            <a:r>
              <a:rPr lang="en-IN"/>
              <a:t>भारत शासन कायदा 1919 नुसार केंद्रीय विधिमंडळ व केंद्रीय सरकार प्रांत सरकार व विधिमंडळ याविषयी अधिक स्पष्टता करण्यात आली</a:t>
            </a:r>
          </a:p>
          <a:p>
            <a:r>
              <a:rPr lang="en-IN"/>
              <a:t>1923 मध्ये वाई काउंट ली यांच्या रॉयल कमिशनच्या शिफारशीने केंद्रीय लोकसेवा आयोगाची स्थापना 1926 मध्ये करण्यात आली 1935 मध्ये त्याचे नाव संघीय लोकसेवा आयोग असे केले</a:t>
            </a:r>
          </a:p>
          <a:p>
            <a:r>
              <a:rPr lang="en-IN"/>
              <a:t>भारत सरकार अधिनियम 1935 नुसार संघ सूची प्रांतीय सूची व समवर्ती सूची निर्माण करण्यात आली.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926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7F5552B-3A2A-D84A-A657-1F195631C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09C7BFF-EC55-B848-92DC-3A59605824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1935 मध्ये फेडरल न्यायालय व रिझर्व बँक ऑफ इंडिया ची स्थापना करण्यात आली</a:t>
            </a:r>
          </a:p>
          <a:p>
            <a:r>
              <a:rPr lang="en-IN"/>
              <a:t>नागरी शासन संस्थांच्या दृष्टीने  1687 मध्ये मद्रास महानगरपालिका स्थापन करण्यात आली</a:t>
            </a:r>
          </a:p>
          <a:p>
            <a:r>
              <a:rPr lang="en-IN"/>
              <a:t>1882 लॉर्ड रिपन चा ठराव</a:t>
            </a:r>
          </a:p>
          <a:p>
            <a:r>
              <a:rPr lang="en-IN"/>
              <a:t>14 मे 1772 मध्ये महसूल गोळा करण्यासाठी कलेक्टर पद निर्माण करण्यात आले</a:t>
            </a:r>
          </a:p>
          <a:p>
            <a:r>
              <a:rPr lang="en-IN"/>
              <a:t>1818 मध्ये जिल्हा प्रशासन व 1829 मध्ये विभागीय आयुक्त पद निर्माण करण्यात आले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9151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524C32F-DC0D-3242-99FC-CDEE44067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/>
              <a:t>ब्रिटिश कालीन भारतीय प्रशासनाची वैशिष्ट्ये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AF6C8F2-58B8-0E48-B786-74D676B2A0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/>
              <a:t>केंद्रीय कार्यकारणी परिषदेचा विकास</a:t>
            </a:r>
          </a:p>
          <a:p>
            <a:r>
              <a:rPr lang="en-IN"/>
              <a:t>केंद्रीय सचिवालयाचा विकास</a:t>
            </a:r>
          </a:p>
          <a:p>
            <a:r>
              <a:rPr lang="en-IN"/>
              <a:t>प्रांतीय व क्षेत्रीय प्रशासनाचा विकास</a:t>
            </a:r>
          </a:p>
          <a:p>
            <a:r>
              <a:rPr lang="en-IN"/>
              <a:t>लोकसेवा /संघीय लोकसेवा आयोग</a:t>
            </a:r>
          </a:p>
          <a:p>
            <a:r>
              <a:rPr lang="en-IN"/>
              <a:t>वित्तीय प्रशासन</a:t>
            </a:r>
          </a:p>
          <a:p>
            <a:r>
              <a:rPr lang="en-IN"/>
              <a:t>न्याय प्रशासन</a:t>
            </a:r>
          </a:p>
          <a:p>
            <a:r>
              <a:rPr lang="en-IN"/>
              <a:t>स्थानिक प्रशासन</a:t>
            </a:r>
          </a:p>
          <a:p>
            <a:r>
              <a:rPr lang="en-IN"/>
              <a:t>महसूल व जिल्हा प्रशासन</a:t>
            </a:r>
          </a:p>
          <a:p>
            <a:r>
              <a:rPr lang="en-IN"/>
              <a:t>पोलीस प्रशासन</a:t>
            </a:r>
          </a:p>
          <a:p>
            <a:r>
              <a:rPr lang="en-IN"/>
              <a:t>समिती व आयोग नेमण्याची पद्धत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5802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342</Words>
  <Application>Microsoft Office PowerPoint</Application>
  <PresentationFormat>Custom</PresentationFormat>
  <Paragraphs>43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बि. ए‌. तृतीय वर्ष, सत्र- पाचवे पेपरचे नांव:- भारतीय प्रशासन-X</vt:lpstr>
      <vt:lpstr>ब्रिटिशांचे आगमन आणि सत्तेची पायाभरणी</vt:lpstr>
      <vt:lpstr>PowerPoint Presentation</vt:lpstr>
      <vt:lpstr>PowerPoint Presentation</vt:lpstr>
      <vt:lpstr>PowerPoint Presentation</vt:lpstr>
      <vt:lpstr>ब्रिटिश कालीन भारतीय प्रशासनाची वैशिष्ट्ये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बि. ए‌. तृतीय वर्ष, सत्र- पाचवे पेपरचे नांव:- भारतीय प्रशासन-X</dc:title>
  <dc:creator>Unknown User</dc:creator>
  <cp:lastModifiedBy>KBPE</cp:lastModifiedBy>
  <cp:revision>3</cp:revision>
  <dcterms:created xsi:type="dcterms:W3CDTF">2021-08-04T08:03:22Z</dcterms:created>
  <dcterms:modified xsi:type="dcterms:W3CDTF">2023-03-03T08:34:20Z</dcterms:modified>
</cp:coreProperties>
</file>