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60112B-A010-3A4B-978D-DD7FED256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76FCD7-7FDE-B84B-9743-3F2837D4B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E5A920-4A0C-C240-91BD-D06732D3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AE2C2B-FDA4-8347-98C7-674A0EEC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350416-6E8D-5340-AF41-E5D4B4CBB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5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E07AA-AEDF-9242-87F5-829B6374B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AF48A5F-5E25-2E4B-B9E2-104B6D0D0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942BB6-75C0-734A-B0A6-D4F3BB085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86C39C-6098-ED4E-9AF7-0385C1E0E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568F02-EA7F-E04F-82FF-3C014A5F3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0294097-BE92-2E4E-825A-22E38AA45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41A7212-448F-C544-9C72-EAF221483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63E3C1-6F23-CF44-B33F-75272646D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2D08E1-A497-0641-9D28-08F80FFF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BE6B5C-D361-8A48-BED1-6C37F16F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38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99E4B8-115B-AD47-8EDD-F2D57E23E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E5FDED-BCC9-2E4E-807D-2B90724F1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89B181-70DE-C942-9EFE-693425F5C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CAF5E2-1249-2646-B881-07BD00B3D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1AA9F2-71F4-8944-B359-10BF859A8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4606-CCBC-5C41-A7A7-70CD71A92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4F5906-E751-1F43-8FBC-AB6FF59F9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E569AE-6A23-2646-A5DF-AD6D8FD1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A224C7-8D99-204E-9EC7-73BA8B92A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618D29-9F5F-AD47-B3CB-29813366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6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8078A8-F960-D243-88F9-DFD29EB6F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2F71E5-603D-BE4E-87E4-EA9D39F92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6DE5E7E-ECC2-C344-A63F-C2DB772BA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592CAF-79F9-6F4C-8DFC-4608DAFAC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FA887C-80BB-6943-B532-779C7A01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948B67-BFB2-484A-8C0B-44AC1DC6F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8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E6911B-D9D5-034F-897B-55D1146FE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87A97C-42F9-A146-8DFC-521529D1E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7394F23-E2F0-5B4A-8881-81B8260A8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770BAED-B1B1-2842-A801-70C98E865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61BD9E-8723-E14E-AE94-91701F23D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EB7D66B-C944-114C-AFC6-52410A242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72CE037-A308-CA4E-8AA0-B8D48B3A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B42B50E-C0AC-7A45-8B86-10A2947F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3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A40E74-FE28-0840-A30D-8FD5A503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1F40F2D-0FE2-4341-9474-8C1874A87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4229E20-7D09-7E43-AE67-8FD2BBDC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60C208B-2605-B742-905F-E1B41E42F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0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C19C721-FB2B-CC47-981F-DCE238B0C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E969F6B-661E-DC44-ADD8-9AF79A426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F292C2F-15D0-134E-AD56-8B84C525F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2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2D10E3-4169-2342-829B-616E35C96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B19AFD-8DE6-FD48-BB82-D3ECB9760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2DA483-C847-2D4B-99D1-5396FC8E9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CE85A5E-AC4D-1E45-BF71-4A8EFACBD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040580-2BC5-0245-9DA7-F4C65F86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CF843A3-20FE-2144-8ECC-E0C437EA5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E13524-F4CE-524D-9CBD-5DA16AF78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BF6ADC1-5779-7A40-9F5B-14856A5154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AB4EA3-0AC5-004F-A249-C12CB1516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EC2410F-C207-1F4E-958C-562C42BFA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0F397A5-C68F-2E47-82CA-E96C58552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EC76F9-8AC9-CB4A-90EB-4844ED155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0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3893880-B66B-E64A-BE50-E91201748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098F6F-C289-AF41-BD0A-DC9003D35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763DAA-030D-674F-842A-D2CDB6B6D0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8C68F-033E-8B4D-967D-4E2C4A71FFD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4BA1EF-9F85-364C-B6C8-18862C6DC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132BA6-E279-E340-84F7-6EA33ADE9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C320B-DFFA-214A-A3AC-11C2F5A47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3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3279"/>
            <a:ext cx="9144000" cy="2757303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प्रधानमंत्री</a:t>
            </a:r>
            <a:r>
              <a:rPr lang="en-IN" dirty="0"/>
              <a:t> 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803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तृतीय वर्ष, सत्र- पाचवे</a:t>
            </a:r>
            <a:br>
              <a:rPr lang="en-IN" sz="3200"/>
            </a:br>
            <a:r>
              <a:rPr lang="en-IN" sz="3200"/>
              <a:t>पेपरचे नांव:- भारतीय प्रशासन-X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416075-CC20-8048-BBB6-6A9E31577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राष्ट्रपतीला सल्ला दिला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54FF19-1FFA-0945-AE2D-00EDBC0B9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मंडळ व राष्ट्रपती यामधील दुवा प्रधानमंत्री</a:t>
            </a:r>
          </a:p>
          <a:p>
            <a:r>
              <a:rPr lang="en-IN"/>
              <a:t>मंत्रिमंडळाने घेतलेला निर्णय राष्ट्रपतींना कळविणे</a:t>
            </a:r>
          </a:p>
          <a:p>
            <a:r>
              <a:rPr lang="en-IN"/>
              <a:t>राष्ट्रपती कडून मंत्री यासाठी किंवा मंत्रिमंडळात करता आलेल्या सूचना विचारात घेऊन त्यावर निर्णय घेणे</a:t>
            </a:r>
          </a:p>
          <a:p>
            <a:r>
              <a:rPr lang="en-IN"/>
              <a:t>राष्ट्रपतीने मागितलेली माहिती सादर  करणे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34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71B52F-6767-DA47-9633-548684C3A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परराष्ट्र धोरण ठरविणे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A6F818-04B8-8044-94E3-51D976ACC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परराष्ट्रीय तह, करार, बोलणी, दौरे इत्यादींचे नियोजन</a:t>
            </a:r>
          </a:p>
          <a:p>
            <a:r>
              <a:rPr lang="en-IN"/>
              <a:t>आंतरराष्ट्रीय सभा संमेलन यामध्ये प्रतिनिधित्व करणे</a:t>
            </a:r>
          </a:p>
          <a:p>
            <a:r>
              <a:rPr lang="en-IN"/>
              <a:t>आंतरराष्ट्रीय संघटना परिषद फोरम याबाबतची भूमिका निश्चित करणे</a:t>
            </a:r>
          </a:p>
          <a:p>
            <a:r>
              <a:rPr lang="en-IN"/>
              <a:t>भारताचे आंतरराष्ट्रीय प्रतिनिधित्व करणे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8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5AFB4E-3D69-A444-9A6F-0541BDE1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जनतेचे नेतृत्व करणे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E23A31-AC84-8140-AEC6-71BD87182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पंतप्रधान हे एखाद्या राजकीय पक्षाचे नेते असतात परंतु पदावर गेल्यावर त्यांना देशातील सर्वच जनतेचे नेतृत्व करावे लागते</a:t>
            </a:r>
          </a:p>
          <a:p>
            <a:r>
              <a:rPr lang="en-IN"/>
              <a:t>लोक विश्वास, जनमत, जनसंपर्क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07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F9E698-4DCC-B546-92E1-E5DD2DB42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महत्त्वाच्या नेमणुका करणे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B0EBD6-FFD1-464F-A350-C410D2181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नेमणुकी संदर्भाने राष्ट्रपतींना असलेले अधिकार प्रत्यक्षात प्रधानमंत्री वापरत असतात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11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ABD7A6-DCC4-274E-AEBB-6B489ECA0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समन्वय मार्गदर्शनाचे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EF1365-5EF2-9E4E-A488-747C6DD39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केंद्रीय मंत्रालय, पंतप्रधान कार्यालय, मंत्रिमंडळ सचिवालय, योजना आयोग, राष्ट्रीय विकास परिषद ,निती आयोग, केंद्र व राज्य सरकार, संसद, राज्य सरकार, जनता व अधिकारी पदाधिकारी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80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394791-3DD9-064D-AADB-D45C5C1FD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नियंत्रणाचे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6036E6-14F3-9D4E-AD68-C8FD66DDA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80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81B117-0F98-8F47-9725-91A2DBF7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इतर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C857E8-6094-EF4A-B0D7-389D7A390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3AB41-F1E0-0540-990C-E39BDF43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प्रधानमंत्री चे अधिकार आणि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3858DF-2792-1440-82B0-C6CDC7FFE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घटनात्मक तरतूद</a:t>
            </a:r>
          </a:p>
          <a:p>
            <a:r>
              <a:rPr lang="en-IN"/>
              <a:t>नेमणूक</a:t>
            </a:r>
          </a:p>
          <a:p>
            <a:r>
              <a:rPr lang="en-IN"/>
              <a:t>शपथ विधी व विश्वास दर्शक ठराव</a:t>
            </a:r>
          </a:p>
          <a:p>
            <a:r>
              <a:rPr lang="en-IN"/>
              <a:t>कार्यकाल</a:t>
            </a:r>
          </a:p>
          <a:p>
            <a:r>
              <a:rPr lang="en-IN"/>
              <a:t>वेतन व भत्ते</a:t>
            </a:r>
          </a:p>
          <a:p>
            <a:r>
              <a:rPr lang="en-IN"/>
              <a:t>प्रधानमंत्र्यांचे अधिकार आणि कार्य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2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B9F20E-E97F-A14E-BBD5-A033C463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पूर्व इतिहास आणि घटनात्मक तरतुद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317ECF-7A81-A647-AD32-6CD5E131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ब्रिटिश वारसा</a:t>
            </a:r>
          </a:p>
          <a:p>
            <a:r>
              <a:rPr lang="en-IN"/>
              <a:t>अंतरिम प्रधानमंत्री व सरकार</a:t>
            </a:r>
          </a:p>
          <a:p>
            <a:r>
              <a:rPr lang="en-IN"/>
              <a:t>घटनात्मक तरतुद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3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2357B-66FC-FD4F-BAEB-058721BA1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नेमणूक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1E9CED-F8E3-B94D-B933-3EA5C7274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75 (1) राष्ट्रपती</a:t>
            </a:r>
          </a:p>
          <a:p>
            <a:r>
              <a:rPr lang="en-IN"/>
              <a:t>नेमणूक घटनात्मक आणि औपचारिक</a:t>
            </a:r>
          </a:p>
          <a:p>
            <a:r>
              <a:rPr lang="en-IN"/>
              <a:t>विशिष्ट पात्रता नाही</a:t>
            </a:r>
          </a:p>
          <a:p>
            <a:r>
              <a:rPr lang="en-IN"/>
              <a:t>निवडणुकीनंतर सहा महिन्याच्या आत संसदेच्या कोणत्याही एका सभागृहाचे सदस्यत्व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C9221B-0366-4746-9CF6-2C83CA395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शपथ विधी व विश्वासदर्शक ठराव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B7F0FA-06E8-C543-AAE5-4B5BFD0AC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राज्यकारभार व गुप्ततेची शपथ राष्ट्रपतीकडून</a:t>
            </a:r>
          </a:p>
          <a:p>
            <a:r>
              <a:rPr lang="en-IN"/>
              <a:t>विश्वास दर्शक ठराव अन्यथा पदाचा त्याग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98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44D086-2DBA-624E-8F41-5A58C4F4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कार्यकाल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B4A134-8D01-AD4E-90B7-12AABBDF1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5 वर्ष , लोकसभेचा विश्वास असेपर्यंत </a:t>
            </a:r>
          </a:p>
          <a:p>
            <a:r>
              <a:rPr lang="en-IN"/>
              <a:t>राजीनामा राष्ट्रपती कडे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8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96881A-5C8B-0440-AA15-64F3AC83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वेतन व भत्ते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D9525D-AB61-EA47-A2BB-DE55D923E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अधिकार संसदेला</a:t>
            </a:r>
          </a:p>
          <a:p>
            <a:r>
              <a:rPr lang="en-IN"/>
              <a:t>1991 च्या कायद्यानुसार वेतन</a:t>
            </a:r>
          </a:p>
          <a:p>
            <a:r>
              <a:rPr lang="en-IN"/>
              <a:t>शासकीय निवासस्थान</a:t>
            </a:r>
          </a:p>
          <a:p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22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431FE6-C028-2D47-BF14-4AA3F216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प्रधानमंत्री यांचे अधिकार व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4ADDD7-4535-0A4F-A3D4-7421F11E7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78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मंत्रिमंडळ विषयीचे कार्य </a:t>
            </a:r>
          </a:p>
          <a:p>
            <a:pPr marL="0" indent="0">
              <a:buNone/>
            </a:pPr>
            <a:r>
              <a:rPr lang="en-IN"/>
              <a:t>मंत्रिमंडळाची निर्मिती खातेवाटप मंत्रिमंडळाच्या बैठकीत अध्यक्षस्थान भूषविले त्यांच्या कार्यात मार्गदर्शन व मदत आवश्यकतेनुसार मंत्र्यांना कमी करणे खाते बदलणे व मंत्री मंडळ बरखास्त करणे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84BA3C-E387-5848-A887-2BA5D28F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संसदेसंबंधी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7F2A94-07D0-D747-A6EE-25155DFAB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/>
              <a:t>लोकसभेचा नेता</a:t>
            </a:r>
          </a:p>
          <a:p>
            <a:r>
              <a:rPr lang="en-IN"/>
              <a:t>संसदेमध्ये मंत्रीमंडळाचे नेतृत्व</a:t>
            </a:r>
          </a:p>
          <a:p>
            <a:r>
              <a:rPr lang="en-IN"/>
              <a:t>सरकारी धोरण व नीती घोषित करणे</a:t>
            </a:r>
          </a:p>
          <a:p>
            <a:r>
              <a:rPr lang="en-IN"/>
              <a:t>आंतरराष्ट्रीय विषयावर भाषण करणे</a:t>
            </a:r>
          </a:p>
          <a:p>
            <a:r>
              <a:rPr lang="en-IN"/>
              <a:t>मंत्र्यांना संसदेत मदत करणे</a:t>
            </a:r>
          </a:p>
          <a:p>
            <a:r>
              <a:rPr lang="en-IN"/>
              <a:t>बहुमत सिद्ध करणे</a:t>
            </a:r>
          </a:p>
          <a:p>
            <a:r>
              <a:rPr lang="en-IN"/>
              <a:t>सध्याचे अधिवेशन बनवणे, स्थगित करणे, लोकसभा भंग करणे</a:t>
            </a:r>
          </a:p>
          <a:p>
            <a:r>
              <a:rPr lang="en-IN"/>
              <a:t>सभेचा पाठिंबा असेपर्यंत मंत्रीमंडळ सत्तेत राहू शकते त्यामुळे संसद इणि मंत्रीमंडळ यांचे संबंध चांगले ठेवणे.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3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Custom</PresentationFormat>
  <Paragraphs>66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बि. ए‌. तृतीय वर्ष, सत्र- पाचवे पेपरचे नांव:- भारतीय प्रशासन-X</vt:lpstr>
      <vt:lpstr>प्रधानमंत्री चे अधिकार आणि कार्य</vt:lpstr>
      <vt:lpstr>पूर्व इतिहास आणि घटनात्मक तरतुद</vt:lpstr>
      <vt:lpstr>नेमणूक</vt:lpstr>
      <vt:lpstr>शपथ विधी व विश्वासदर्शक ठराव</vt:lpstr>
      <vt:lpstr>कार्यकाल</vt:lpstr>
      <vt:lpstr>वेतन व भत्ते</vt:lpstr>
      <vt:lpstr>प्रधानमंत्री यांचे अधिकार व कार्य</vt:lpstr>
      <vt:lpstr>संसदेसंबंधी कार्य</vt:lpstr>
      <vt:lpstr>राष्ट्रपतीला सल्ला दिला</vt:lpstr>
      <vt:lpstr>परराष्ट्र धोरण ठरविणे</vt:lpstr>
      <vt:lpstr>जनतेचे नेतृत्व करणे</vt:lpstr>
      <vt:lpstr>महत्त्वाच्या नेमणुका करणे</vt:lpstr>
      <vt:lpstr>समन्वय मार्गदर्शनाचे कार्य</vt:lpstr>
      <vt:lpstr>नियंत्रणाचे कार्य</vt:lpstr>
      <vt:lpstr>इतर कार्य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तृतीय वर्ष, सत्र- पाचवे पेपरचे नांव:- भारतीय प्रशासन-X</dc:title>
  <dc:creator>Unknown User</dc:creator>
  <cp:lastModifiedBy>KBPE</cp:lastModifiedBy>
  <cp:revision>2</cp:revision>
  <dcterms:created xsi:type="dcterms:W3CDTF">2021-08-04T16:13:21Z</dcterms:created>
  <dcterms:modified xsi:type="dcterms:W3CDTF">2023-03-03T08:34:30Z</dcterms:modified>
</cp:coreProperties>
</file>