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41EE1D-BA6B-8844-8DE2-A25BF4CF4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877C893-849F-2A49-9CFD-404BC0C9E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D4A8DC-370D-F145-8477-EAAA2887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CFBE-CFE7-0346-B329-047AB068110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AB7B73-9B29-F549-8C29-D69D8851D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E42C1C-2CEF-304E-9AF4-6E26FBC5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E41E-C4F1-DA43-8EF3-451635A85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953BEB-55F1-114F-B8FF-D94BA098B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455675D-0125-8E45-8C15-964744891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F1B0C1-1E22-9349-9AF2-E18D02D9B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CFBE-CFE7-0346-B329-047AB068110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8363A1-16C9-DA4D-A903-9C9C6EA7F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124945-AD7E-AF41-A541-A44FC784C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E41E-C4F1-DA43-8EF3-451635A85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1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0A85D83-E2AB-FE4E-962D-D9912561ED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C8561D3-0662-A748-AACD-33B423CFF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CE56A0-065B-BA46-8E90-229DDF7E4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CFBE-CFE7-0346-B329-047AB068110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754604-7D0C-F043-85B4-AFAA0BA74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0456E8-6950-CD44-B732-6381F3B4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E41E-C4F1-DA43-8EF3-451635A85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52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E6D6BE-315D-D34E-899A-2EA4EA97D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350D5E-915D-C74A-A6DF-3FA275108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F2F2E5-1964-8D49-9CAE-9606FE46D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CFBE-CFE7-0346-B329-047AB068110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D59A62-BCE1-3343-BD36-BF291572D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98E3FC-5FC1-3F4B-9E5C-F7EFBB0D2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E41E-C4F1-DA43-8EF3-451635A85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9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D988F4-5BBD-9B42-B52A-3FCC51971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FBFB878-2DA5-6E4E-B478-4D92F761F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52A74F-3600-394D-B504-DB8DD679C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CFBE-CFE7-0346-B329-047AB068110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8F4A47-9ACD-9647-9A80-923BCA9DA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D6457D-2B7D-DA4E-80EC-0F5C25341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E41E-C4F1-DA43-8EF3-451635A85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4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CEBE98-3443-4C43-AE81-D9669276F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1C3C89-0224-BB40-9195-A4F067705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D171E9A-E13D-094F-A82E-A6E950B52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7E6CECA-71FC-AA46-8CD8-BEB6A7DE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CFBE-CFE7-0346-B329-047AB068110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E48089B-506A-164A-9279-D21A7006A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E1A2CF-5EB2-2E49-9700-B8319C683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E41E-C4F1-DA43-8EF3-451635A85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9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6A2AA5-B84B-2248-8126-CCC819577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3A8CF5-80CA-8347-AA03-096D5925D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216DEB-CE1E-D043-A602-594E1EF6F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4959100-D082-394E-9896-6807B915F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61BB170-2E4F-9D46-A1FD-606320E4BF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D40104A-AA10-6249-B0D6-0C927CABB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CFBE-CFE7-0346-B329-047AB068110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20A2BDF-4282-5D4C-A0C2-B3C833E1C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349FB68-11AE-E141-A9F2-40E692DDF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E41E-C4F1-DA43-8EF3-451635A85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1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096C9E-0302-0A4B-B114-351ACDDF9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6690577-3996-B44F-898D-67F45C46F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CFBE-CFE7-0346-B329-047AB068110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B0430A3-7C93-8C47-B9BE-DBE754132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2E000B-5C3B-2E45-94C8-5DBD97668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E41E-C4F1-DA43-8EF3-451635A85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6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18BDD7B-51B8-6744-B77F-A6CE2930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CFBE-CFE7-0346-B329-047AB068110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6D4B4F5-8AD3-A84F-A937-3ED7A6CF7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24A6258-7C93-E04C-864E-237948A3D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E41E-C4F1-DA43-8EF3-451635A85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4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CA72B0-BAD2-194E-8EE6-8F7D3A5F1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720C4C-45F8-454D-A2E4-35C82F5BF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E68C63-1B4B-D248-9C94-E7BAA2875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E0AE41-F81C-B14A-92BA-80FF194F9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CFBE-CFE7-0346-B329-047AB068110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F1683F8-098F-1C44-BCB3-0663250C3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1589818-702E-4C44-B08F-858E710F5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E41E-C4F1-DA43-8EF3-451635A85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7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3D1EC6-0210-C84A-9F4B-8EC2089FF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943E59E-257D-2045-9C1A-684E66E3DB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CEA6F38-9959-3A46-846F-49C03E340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83D5F5-423B-754A-9025-845E311A0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CFBE-CFE7-0346-B329-047AB068110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2B3F554-AB1A-7A47-8D24-B02F831D0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AA1F725-475F-4A4B-A5CE-537472E1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7E41E-C4F1-DA43-8EF3-451635A85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0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597EE7C-9536-444E-841E-721988457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0A6318-1750-944E-8101-1F46FF429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59926F0-3199-9242-8199-81B4138980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8CFBE-CFE7-0346-B329-047AB068110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39B10A-84DF-7443-A3A3-FEEF9BDCBE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9F1EC1-64D6-F04E-B6B1-304F10E5B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7E41E-C4F1-DA43-8EF3-451635A85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9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83279"/>
            <a:ext cx="9144000" cy="2757303"/>
          </a:xfrm>
        </p:spPr>
        <p:txBody>
          <a:bodyPr>
            <a:normAutofit fontScale="92500" lnSpcReduction="1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राष्ट्रपती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/>
              <a:t> </a:t>
            </a:r>
            <a:r>
              <a:rPr lang="en-IN" dirty="0" err="1"/>
              <a:t>वि</a:t>
            </a:r>
            <a:r>
              <a:rPr lang="mr-IN" dirty="0"/>
              <a:t>भा</a:t>
            </a:r>
            <a:r>
              <a:rPr lang="en-IN" dirty="0" smtClean="0"/>
              <a:t>ग</a:t>
            </a:r>
            <a:endParaRPr lang="mr-IN" smtClean="0"/>
          </a:p>
          <a:p>
            <a:r>
              <a:rPr lang="en-IN" smtClean="0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317418"/>
            <a:ext cx="9144000" cy="12803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/>
              <a:t>बि. ए‌. तृतीय वर्ष, सत्र- पाचवे</a:t>
            </a:r>
            <a:br>
              <a:rPr lang="en-IN" sz="3200"/>
            </a:br>
            <a:r>
              <a:rPr lang="en-IN" sz="3200"/>
              <a:t>पेपरचे नांव:- भारतीय प्रशासन-X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0F3C2D-FEFD-D54A-930C-84EA5D2E5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आणीबाणी विषयक अधिकार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383E61-DD4C-4F42-B903-E17DF9747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राष्ट्रीय आणीबाणी</a:t>
            </a:r>
          </a:p>
          <a:p>
            <a:pPr marL="0" indent="0">
              <a:buNone/>
            </a:pPr>
            <a:r>
              <a:rPr lang="en-IN"/>
              <a:t> कलम 352 , राष्ट्रीय आणीबाणी राष्ट्रपती संसदेच्या परवानगीशिवाय दोन महिने व परवानगीने सहा महिने लागू करू शकतात</a:t>
            </a:r>
          </a:p>
          <a:p>
            <a:pPr marL="0" indent="0">
              <a:buNone/>
            </a:pPr>
            <a:r>
              <a:rPr lang="en-IN"/>
              <a:t>आतापर्यंत 1962 1965 1971 व 1975 मध्ये ही आणीबाणी लागू झाली</a:t>
            </a:r>
          </a:p>
          <a:p>
            <a:r>
              <a:rPr lang="en-IN"/>
              <a:t>राज्यातील आणीबाणी</a:t>
            </a:r>
          </a:p>
          <a:p>
            <a:pPr marL="0" indent="0">
              <a:buNone/>
            </a:pPr>
            <a:r>
              <a:rPr lang="en-IN"/>
              <a:t> कलम 356, राष्ट्रपती राजवट, सुरुवातीस कालावधी आवश्यकता पडल्यास संसदेच्या परवानगीने तो वाढविता येतो. राष्ट्रपती राजवट मध्ये राज्य विधिमंडळाचे सर्व अधिकार संस्थेला प्राप्त होतात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94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80A2B2-FFDE-F940-825E-6D332CBE3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646DE3-9386-2840-9816-1431BB8DF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आर्थिक आणीबाणी</a:t>
            </a:r>
          </a:p>
          <a:p>
            <a:pPr marL="0" indent="0">
              <a:buNone/>
            </a:pPr>
            <a:r>
              <a:rPr lang="en-IN"/>
              <a:t> कलम 360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5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175623-3373-FC45-B361-5BFD66BB1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राष्ट्रपतीचे विशेष हक्क /अधिकार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D0FE88-5C35-E641-BF01-7E16E15B8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कलम 361 (1) नुसार, राष्ट्रपती आपल्या कार्याबाबत कोणत्याही न्यायालयाच्या बाध्य नाही.</a:t>
            </a:r>
          </a:p>
          <a:p>
            <a:r>
              <a:rPr lang="en-IN"/>
              <a:t>कलम 361 (2) नुसार कार्यकाल किंवा पदावर असले तर राष्ट्रपती विरुद्ध कोणत्याही प्रकारची दंडात्मक कार्यवाही करता येत नाही</a:t>
            </a:r>
          </a:p>
          <a:p>
            <a:r>
              <a:rPr lang="en-IN"/>
              <a:t>कलम 361 (3) नुसार, राष्ट्रपती पदावर असेपर्यंत न्यायालयाकडून अटक वॉरंट किंवा तुरुंगवास आदेश देता येणार नाही</a:t>
            </a:r>
          </a:p>
          <a:p>
            <a:r>
              <a:rPr lang="en-IN"/>
              <a:t>कलम 74 (2) नुसार मंत्रिमंडळाने राष्ट्रपती ला कोणता सल्ला दिला असे न्यायालयामार्फत विचारता येणार नाही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01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7C0298-B50D-4E4A-9508-10DD036F7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राष्ट्रपतीचे वास्तविक स्थान आणि भूमिका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F0F7FE-CD91-5E41-94CA-5D0721606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1978 44 वी घटनादुरुस्ती करून कलम 74 कंसात एक मध्ये अशी तरतूद करण्यात आली आहे की पंतप्रधान प्रमुख असलेले मंत्री मंडळ राष्ट्रपतीला सल्ला व मदत देण्यासाठी असेल मंत्रिमंडळाच्या सल्ल्यानुसारच राष्ट्रपतीने कर्तव्यपालन व कार्य करावे राष्ट्रपती मंत्रिमंडळाने दिलेला सल्ला पुनर्विचारासाठी परत पाठवू शकतील परंतु पुनर विचारानुसार सल्ला परत राष्ट्रपतीकडे पाठविल्यास राष्ट्रपतीला तो बंधनकारक असेल</a:t>
            </a:r>
          </a:p>
          <a:p>
            <a:r>
              <a:rPr lang="en-IN"/>
              <a:t>नामधारी प्रमुख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43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77C62E-3785-9D46-9C5D-773257406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राष्ट्रपतीचे अधिकार व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CCB671-D450-6840-8DDD-F756493BD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कार्यकारी अधिकार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कायदेविषयक अधिकार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आर्थिक अधिकार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न्याय विषयक अधिकार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परराष्ट्रासंबंधाचे अधिकार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लष्करी अधिकार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आणीबाणी विषयक अधिकार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राष्ट्रपतीचे विशेष हक्क / अधिकार</a:t>
            </a:r>
          </a:p>
          <a:p>
            <a:pPr marL="514350" indent="-514350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25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956521-A07D-0045-9C98-AECBFB487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कार्यकारी अधिकार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1C0114-E0EB-9547-9677-95C02215E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कलम 53, 77</a:t>
            </a:r>
          </a:p>
          <a:p>
            <a:r>
              <a:rPr lang="en-IN"/>
              <a:t>नियुक्ती विषयक अधिकार</a:t>
            </a:r>
          </a:p>
          <a:p>
            <a:r>
              <a:rPr lang="en-IN"/>
              <a:t>राष्ट्रीय धोरण व कार्यक्रम संबंधी पंतप्रधान किंवा मंत्रिमंडळाकडून माहिती मागविणे</a:t>
            </a:r>
          </a:p>
          <a:p>
            <a:r>
              <a:rPr lang="en-IN"/>
              <a:t>राष्ट्रीय पुरस्कार, सन्मान पत्र, पदके, इत्यादी वितरण</a:t>
            </a:r>
          </a:p>
          <a:p>
            <a:r>
              <a:rPr lang="en-IN"/>
              <a:t>मार्गदर्शन आणि सूचना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04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41E929-C4BD-2648-B922-AC5A6BDF3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कायदेविषयक अधिकार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9273A4-8CA4-734E-A04E-EF99D5549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/>
              <a:t>कलम 79</a:t>
            </a:r>
          </a:p>
          <a:p>
            <a:r>
              <a:rPr lang="en-IN"/>
              <a:t>संसदेचा अविभाज्य भाग</a:t>
            </a:r>
          </a:p>
          <a:p>
            <a:r>
              <a:rPr lang="en-IN"/>
              <a:t>संसदेचे अधिवेशन</a:t>
            </a:r>
          </a:p>
          <a:p>
            <a:r>
              <a:rPr lang="en-IN"/>
              <a:t>अर्थसंकल्पी अभिभाषण</a:t>
            </a:r>
          </a:p>
          <a:p>
            <a:r>
              <a:rPr lang="en-IN"/>
              <a:t>दोन ॲंग्लो इंडियन लोकसभेवर, 12 राज्यसभेवर</a:t>
            </a:r>
          </a:p>
          <a:p>
            <a:r>
              <a:rPr lang="en-IN"/>
              <a:t>कलम 108 नुसार संयुक्त अधिवेशन</a:t>
            </a:r>
          </a:p>
          <a:p>
            <a:r>
              <a:rPr lang="en-IN"/>
              <a:t>लोकसभा भंग, आणीबाणीच्या काळात एक वर्षापर्यंत कालावधी वाढविणे</a:t>
            </a:r>
          </a:p>
          <a:p>
            <a:r>
              <a:rPr lang="en-IN"/>
              <a:t>कलम 123 नुसार व वठहुकून काढणे</a:t>
            </a:r>
          </a:p>
          <a:p>
            <a:r>
              <a:rPr lang="en-IN"/>
              <a:t>राज्यपालाकडून आलेल्या विधेयकाला मंजुरी किंवा नाकारणे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12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643A2F-B566-914D-A952-338CC1C9C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F4B2E3-B4B0-9D4E-9571-6B6F41521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25" y="1964789"/>
            <a:ext cx="10515600" cy="4351338"/>
          </a:xfrm>
        </p:spPr>
        <p:txBody>
          <a:bodyPr/>
          <a:lstStyle/>
          <a:p>
            <a:r>
              <a:rPr lang="en-IN"/>
              <a:t>नवीन राज्य निर्मिती, राज्यांच्या सीमा बदल, आंतरराष्ट्रीय व्यापार, राज्याची वित्तीय प्रश्न विषयाची विधि राष्ट्रपतींच्या सहमतीशिवाय संसदेत मांडता येत नाहीत</a:t>
            </a:r>
          </a:p>
          <a:p>
            <a:r>
              <a:rPr lang="en-IN"/>
              <a:t>संसदेने संमत केलेल्या विधेयकांना मंजुरी, दुरुस्ती किंवा नामंजूर करणे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17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D2B9BB-36AD-1943-8B29-98AEAF33B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आर्थिक अधिकार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DF013D-CCA3-EC4E-983D-E7F45410F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धन विधेयक व अर्थसंकल्प मांडण्यापूर्वी राष्ट्रपतीची पूर्वपरवानगी आवश्यक</a:t>
            </a:r>
          </a:p>
          <a:p>
            <a:r>
              <a:rPr lang="en-IN"/>
              <a:t>भारताचा आकस्मिक निधी राष्ट्रपतीच्या नियंत्रणात</a:t>
            </a:r>
          </a:p>
          <a:p>
            <a:r>
              <a:rPr lang="en-IN"/>
              <a:t>कलम 279 नुसार वित्त आयोगाची स्थापना तथा त्याचा अहवाल संसदेपुढे ठेवणे</a:t>
            </a:r>
          </a:p>
          <a:p>
            <a:r>
              <a:rPr lang="en-IN"/>
              <a:t>राष्ट्रपतींच्या संमतीशिवाय कोणत्याही अनुदान रकमेची मागणी करता येत नाही किंवा कर लावता येत नाही</a:t>
            </a:r>
          </a:p>
          <a:p>
            <a:r>
              <a:rPr lang="en-IN"/>
              <a:t>राज्यांना उत्पन्न देणारे कर किंवा त्यासंबंधीचे विधेयक मांडण्यापूर्वी राष्ट्रपतींची परवानगी घ्यावी लागते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44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690406-57F8-344F-81EF-5930D489C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न्याय विषयक अधिकार/न्यायिक अधिकार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C53433-7028-304D-8013-2ED51A8CD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कलम 72</a:t>
            </a:r>
          </a:p>
          <a:p>
            <a:r>
              <a:rPr lang="en-IN"/>
              <a:t>शिक्षा कमी करणे, क्षमाधान , शिक्षा स्थगित करणे, शिक्षा पूर्णपणे माफ करणे</a:t>
            </a:r>
          </a:p>
          <a:p>
            <a:r>
              <a:rPr lang="en-IN"/>
              <a:t>उच्च न्यायालयातील न्यायाधीशांची संख्या, न्यायाधीशांना बरखास्त करणे</a:t>
            </a:r>
          </a:p>
          <a:p>
            <a:r>
              <a:rPr lang="en-IN"/>
              <a:t>कलम 143 नुसार कोणत्याही बाबीविषयी सर्वोच्च न्यायालयाकडून सल्ला मागणी</a:t>
            </a:r>
          </a:p>
          <a:p>
            <a:endParaRPr lang="en-IN"/>
          </a:p>
          <a:p>
            <a:r>
              <a:rPr lang="en-IN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85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2AC29E-5E00-B544-9FD3-A83A4748E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परराष्ट्र संबंधाचे अधिकार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24319A-214B-3F43-A7E3-7DC678D91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परराष्ट्राचे सर्व व्यवहार करार राष्ट्रपतीच्या नावे केले जातात</a:t>
            </a:r>
          </a:p>
          <a:p>
            <a:r>
              <a:rPr lang="en-IN"/>
              <a:t>विदेशात भारताचे राजदूत नेमणे, विदेशी राजपुताना आपल्या देशात स्वीकृत देणे</a:t>
            </a:r>
          </a:p>
          <a:p>
            <a:r>
              <a:rPr lang="en-IN"/>
              <a:t>आंतरराष्ट्रीय स्तरावर देशाचे प्रतिनिधित्व करणे किंवा शिष्टमंडळ पाठविणे</a:t>
            </a:r>
          </a:p>
          <a:p>
            <a:r>
              <a:rPr lang="en-IN"/>
              <a:t>देशाची आंतरराष्ट्रीय स्तरावर प्रतिमा उंचावण्याचे कार्य करणे</a:t>
            </a:r>
          </a:p>
          <a:p>
            <a:endParaRPr lang="en-IN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6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3D558A-B460-7E4F-B9CA-1B18E8EE9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सैनिकी/लष्करी अधिकार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A3E833-FE5C-8B43-92A9-038B28EBD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तिनही दलाचे सरसेनापती</a:t>
            </a:r>
          </a:p>
          <a:p>
            <a:r>
              <a:rPr lang="en-IN"/>
              <a:t>सर्व सैन्य दलाच्या प्रमुखांच्या नेमणुका व बरखास्ती</a:t>
            </a:r>
          </a:p>
          <a:p>
            <a:r>
              <a:rPr lang="en-IN"/>
              <a:t>युद्धविषयक घोषणा, युद्धबंदी, युद्ध करार करणे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83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</Words>
  <Application>Microsoft Office PowerPoint</Application>
  <PresentationFormat>Custom</PresentationFormat>
  <Paragraphs>73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बि. ए‌. तृतीय वर्ष, सत्र- पाचवे पेपरचे नांव:- भारतीय प्रशासन-X</vt:lpstr>
      <vt:lpstr>राष्ट्रपतीचे अधिकार व कार्य</vt:lpstr>
      <vt:lpstr>कार्यकारी अधिकार</vt:lpstr>
      <vt:lpstr>कायदेविषयक अधिकार</vt:lpstr>
      <vt:lpstr>PowerPoint Presentation</vt:lpstr>
      <vt:lpstr>आर्थिक अधिकार</vt:lpstr>
      <vt:lpstr>न्याय विषयक अधिकार/न्यायिक अधिकार</vt:lpstr>
      <vt:lpstr>परराष्ट्र संबंधाचे अधिकार</vt:lpstr>
      <vt:lpstr>सैनिकी/लष्करी अधिकार</vt:lpstr>
      <vt:lpstr>आणीबाणी विषयक अधिकार</vt:lpstr>
      <vt:lpstr>PowerPoint Presentation</vt:lpstr>
      <vt:lpstr>राष्ट्रपतीचे विशेष हक्क /अधिकार</vt:lpstr>
      <vt:lpstr>राष्ट्रपतीचे वास्तविक स्थान आणि भूमिका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KBPE</cp:lastModifiedBy>
  <cp:revision>3</cp:revision>
  <dcterms:created xsi:type="dcterms:W3CDTF">2021-08-04T13:21:44Z</dcterms:created>
  <dcterms:modified xsi:type="dcterms:W3CDTF">2023-03-03T08:36:26Z</dcterms:modified>
</cp:coreProperties>
</file>