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06C08-6070-AB4F-8936-846EF879B7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4DF7E27-43A3-E54B-9D05-7ADE82783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1444BC-689B-FD4C-94E0-55EF3CC57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80CD-D27C-B242-A9CB-E0762EB5AD2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D01669-272A-F447-95BE-C6FC36BC8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F738A3-309C-B142-A771-B4851074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D37-14B9-FE46-B15E-DB66A487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0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4E2168-DAAB-4740-955B-385005B83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2C708E0-90C5-5B4A-9C8D-3F744FAA5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3A3E91-F64B-074B-AE87-A442FFD33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80CD-D27C-B242-A9CB-E0762EB5AD2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050DDA-93EA-B24B-B5CD-89FC1F37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4EBAFF-12E7-7341-A7A7-40F94716A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D37-14B9-FE46-B15E-DB66A487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5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44BAE6D-0B8A-894E-8055-33ED9FCE5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98FEAA4-FBFF-4549-8E40-4C72C21C2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27B1FE-9207-C048-8C12-588AA1212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80CD-D27C-B242-A9CB-E0762EB5AD2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A0B7B3-71AD-8344-B094-373C98405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15026A-394B-C047-80BD-B7B7C5C9C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D37-14B9-FE46-B15E-DB66A487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2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E2612-1408-D348-9A2D-2A79F2E1F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4ADD5C-FBEC-484F-A38A-D0034A732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29846F-1D43-5C48-B5D1-527EDA9C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80CD-D27C-B242-A9CB-E0762EB5AD2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8CE431-3997-3345-8404-C9206F221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BF3A28-EAAC-7B46-BA8B-378A0C9E0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D37-14B9-FE46-B15E-DB66A487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05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E5C6C2-6D67-8644-A180-8B6BA12E9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5AC86B5-F519-B94C-84BC-68835C355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B4E5B5-3E47-5146-B331-8C656B0C1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80CD-D27C-B242-A9CB-E0762EB5AD2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E0ED68-D1EE-E242-9702-6B5DBF11B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CB45B5-48CF-014A-965F-58DDEFC8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D37-14B9-FE46-B15E-DB66A487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3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CABF0A-D696-974E-BB30-D33D567B1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186563-F04B-2D42-9B1D-9FCEDB64D3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D637FFF-F29D-BE4F-BA16-AF700D4B9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F6804B5-7410-604F-A421-87F9FAD8C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80CD-D27C-B242-A9CB-E0762EB5AD2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9E43DBF-3706-4741-A0FF-9AC91CFCB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598E200-4EB0-664A-A973-CA091AE2F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D37-14B9-FE46-B15E-DB66A487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5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D257E5-F165-C843-B205-BA77283A4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ADC35A8-03E5-3B41-8103-0EA3C0AE6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F9DF9D0-9CE0-2740-A0E1-8F3580FB9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EC6BDAF-6BD9-2047-A6FF-9AA517FCFB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DACA5D3-3B87-D14F-9D39-8898C23CB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F7F8510-4443-3E44-A860-7A6F67405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80CD-D27C-B242-A9CB-E0762EB5AD2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8FA3277-9663-554A-9DA9-0F2E92648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D35F7B5-CECD-2445-8C49-E4F5D081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D37-14B9-FE46-B15E-DB66A487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8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2912C6-D114-0240-B298-2205DA941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1263A9C-73E0-0C46-80FE-C62914D5F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80CD-D27C-B242-A9CB-E0762EB5AD2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C5C44D8-A789-F742-9C2A-351C31FDD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DAFF8AB-5206-4740-8A9B-2763439F6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D37-14B9-FE46-B15E-DB66A487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3AEED9A-802F-0C45-ABF3-CAD4918A7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80CD-D27C-B242-A9CB-E0762EB5AD2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0A76056-D40C-7542-BB75-0658976B0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1383C3B-F941-6C4D-B452-D5B8DBAB5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D37-14B9-FE46-B15E-DB66A487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4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A6EE96-1B4C-714B-8E46-77E90CA91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2962CE-6088-C543-AC92-886430144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51BCD4C-1CAC-524E-BB0C-CA54FEF107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9E6A35C-5DDB-D44D-824D-B267CB2B8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80CD-D27C-B242-A9CB-E0762EB5AD2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CB75BCB-A00F-D84C-B4E0-16824DC44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F5A81DC-6EC1-694E-8CE3-801115008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D37-14B9-FE46-B15E-DB66A487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3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363427-2FE8-0947-AAB8-221A61EA8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48C5619-3553-9344-8E3A-E4F45C856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F3514E4-5364-AC46-925E-D8BD724B0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E0E1B7C-884E-A04F-93C8-CCA74CA75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F80CD-D27C-B242-A9CB-E0762EB5AD2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A6B710-BE5B-6141-932D-D69C44B6B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FD3ECF-52F8-9845-80A5-F2B9853B0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D37-14B9-FE46-B15E-DB66A487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5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D6BBBC8-162E-B749-8A16-D202563E0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E20047-E286-804A-B5D6-82851C8C9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275EB5-B292-D04C-97D6-CD437113A9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F80CD-D27C-B242-A9CB-E0762EB5AD2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FDAF69-9DA2-304F-A90B-6E4B98768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331738-CD5B-3C4B-A786-D2E2FA63FF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7FD37-14B9-FE46-B15E-DB66A487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42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BEE3CC3-E8C5-9B4C-985F-2A4E3F5EE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83279"/>
            <a:ext cx="9144000" cy="2757303"/>
          </a:xfrm>
        </p:spPr>
        <p:txBody>
          <a:bodyPr>
            <a:normAutofit fontScale="92500" lnSpcReduction="10000"/>
          </a:bodyPr>
          <a:lstStyle/>
          <a:p>
            <a:r>
              <a:rPr lang="en-IN" dirty="0" err="1"/>
              <a:t>घटक</a:t>
            </a:r>
            <a:endParaRPr lang="en-IN" dirty="0"/>
          </a:p>
          <a:p>
            <a:r>
              <a:rPr lang="en-IN" dirty="0" err="1"/>
              <a:t>राष्ट्रपती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 err="1"/>
              <a:t>प्रा</a:t>
            </a:r>
            <a:r>
              <a:rPr lang="en-IN" dirty="0"/>
              <a:t>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आनंद</a:t>
            </a:r>
            <a:r>
              <a:rPr lang="en-IN" dirty="0"/>
              <a:t> </a:t>
            </a:r>
            <a:r>
              <a:rPr lang="en-IN" dirty="0" err="1"/>
              <a:t>शिंदे</a:t>
            </a:r>
            <a:endParaRPr lang="en-IN" dirty="0"/>
          </a:p>
          <a:p>
            <a:r>
              <a:rPr lang="en-IN" dirty="0" err="1"/>
              <a:t>लोकप्रशासन</a:t>
            </a:r>
            <a:r>
              <a:rPr lang="en-IN" dirty="0"/>
              <a:t> </a:t>
            </a:r>
            <a:r>
              <a:rPr lang="en-IN" dirty="0"/>
              <a:t> </a:t>
            </a:r>
            <a:r>
              <a:rPr lang="en-IN" dirty="0" err="1"/>
              <a:t>वि</a:t>
            </a:r>
            <a:r>
              <a:rPr lang="mr-IN" dirty="0"/>
              <a:t>भा</a:t>
            </a:r>
            <a:r>
              <a:rPr lang="en-IN" dirty="0" smtClean="0"/>
              <a:t>ग</a:t>
            </a:r>
            <a:endParaRPr lang="mr-IN" smtClean="0"/>
          </a:p>
          <a:p>
            <a:r>
              <a:rPr lang="en-IN" smtClean="0"/>
              <a:t>कै</a:t>
            </a:r>
            <a:r>
              <a:rPr lang="en-IN" dirty="0"/>
              <a:t>. </a:t>
            </a:r>
            <a:r>
              <a:rPr lang="en-IN" dirty="0" err="1"/>
              <a:t>बापुसाहेब</a:t>
            </a:r>
            <a:r>
              <a:rPr lang="en-IN" dirty="0"/>
              <a:t> </a:t>
            </a:r>
            <a:r>
              <a:rPr lang="en-IN" dirty="0" err="1"/>
              <a:t>पाटील</a:t>
            </a:r>
            <a:r>
              <a:rPr lang="en-IN" dirty="0"/>
              <a:t> </a:t>
            </a:r>
            <a:r>
              <a:rPr lang="en-IN" dirty="0" err="1"/>
              <a:t>एकंबेकर</a:t>
            </a:r>
            <a:r>
              <a:rPr lang="en-IN" dirty="0"/>
              <a:t> </a:t>
            </a:r>
            <a:r>
              <a:rPr lang="en-IN" dirty="0" err="1"/>
              <a:t>महाविद्यालय</a:t>
            </a:r>
            <a:r>
              <a:rPr lang="en-IN" dirty="0"/>
              <a:t> </a:t>
            </a:r>
            <a:r>
              <a:rPr lang="en-IN" dirty="0" err="1"/>
              <a:t>हणेगांव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3A1481C1-CBEE-D84A-8009-8112A9BF96E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317418"/>
            <a:ext cx="9144000" cy="12803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200"/>
              <a:t>बि. ए‌. तृतीय वर्ष, सत्र- पाचवे</a:t>
            </a:r>
            <a:br>
              <a:rPr lang="en-IN" sz="3200"/>
            </a:br>
            <a:r>
              <a:rPr lang="en-IN" sz="3200"/>
              <a:t>पेपरचे नांव:- भारतीय प्रशासन-X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677695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E3CED5-F665-FA42-8270-29A254E41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संसद सदस्यांचे मतमूल्य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E38FBD-738D-C046-95A1-7C7AC0C0C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                                         सर्व राज्यांच्या मूल्यांची संख्या</a:t>
            </a:r>
          </a:p>
          <a:p>
            <a:pPr marL="0" indent="0">
              <a:buNone/>
            </a:pPr>
            <a:r>
              <a:rPr lang="en-IN"/>
              <a:t>संसद सदस्य मत मुल्य = ---------------------------------------</a:t>
            </a:r>
          </a:p>
          <a:p>
            <a:pPr marL="0" indent="0">
              <a:buNone/>
            </a:pPr>
            <a:r>
              <a:rPr lang="en-IN"/>
              <a:t>                                         संसदेच्या निर्वाचित सदस्यांची संख्या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48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51CE59-A570-7A49-91C1-8A1500138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शपथविधी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73B1F2-F5B6-C242-B9E8-0F846D745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कलम 60</a:t>
            </a:r>
          </a:p>
          <a:p>
            <a:r>
              <a:rPr lang="en-IN"/>
              <a:t>सर्वोच्च न्यायालयाचे सरन्यायधिश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39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8D4520-159F-C945-91D4-2CE431D5C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कार्यकाल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9361BA-895D-DA44-B255-4808A7D92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कलम 56</a:t>
            </a:r>
          </a:p>
          <a:p>
            <a:r>
              <a:rPr lang="en-IN"/>
              <a:t>राजीनामा उपराष्ट्रपती</a:t>
            </a:r>
          </a:p>
          <a:p>
            <a:r>
              <a:rPr lang="en-IN"/>
              <a:t>रिक्त पदाची जबाबदारी उपराष्ट्रपतीकडे </a:t>
            </a:r>
          </a:p>
          <a:p>
            <a:r>
              <a:rPr lang="en-IN"/>
              <a:t>उपराष्ट्रपती पद रिक्त असल्यास सरन्यायधिश</a:t>
            </a:r>
          </a:p>
          <a:p>
            <a:r>
              <a:rPr lang="en-IN"/>
              <a:t>6 महीन्याच्या आत नवीन राष्ट्रपतीची निवड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17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3ECB6E-478F-354E-B940-0CB6932DA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महाभियोग प्रक्रिया किंवा बरखास्ती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D099C5-4FBA-6F4B-A0EC-4D65D284E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कलम 61</a:t>
            </a:r>
          </a:p>
          <a:p>
            <a:r>
              <a:rPr lang="en-IN"/>
              <a:t>संसदेचे कोणतेही सभागृह प्रस्ताव </a:t>
            </a:r>
          </a:p>
          <a:p>
            <a:r>
              <a:rPr lang="en-IN"/>
              <a:t>¼, 14 दिवसाची नोटीस, 2/3 बहुमताने प्रस्ताव पास </a:t>
            </a:r>
          </a:p>
          <a:p>
            <a:r>
              <a:rPr lang="en-IN"/>
              <a:t>राष्ट्रपती आपली ‌बाजू स्वत: अथवा वकीलामार्फत </a:t>
            </a:r>
          </a:p>
          <a:p>
            <a:r>
              <a:rPr lang="en-IN"/>
              <a:t>दुसरे सभागृह आरोपाची चौकशी, 2/3 बहुमताने प्रस्ताव पास झाल्यास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75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785C97-4CE0-EC47-9556-A2DB44DE5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/>
              <a:t>वेतन</a:t>
            </a:r>
            <a:r>
              <a:rPr lang="en-IN"/>
              <a:t> </a:t>
            </a:r>
            <a:r>
              <a:rPr lang="en-IN" b="1"/>
              <a:t>भत्ते व निवास व्यवस्था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260270-B574-EF4F-8D8E-3B17A4D92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संचित निधी </a:t>
            </a:r>
          </a:p>
          <a:p>
            <a:r>
              <a:rPr lang="en-IN"/>
              <a:t>राष्ट्रपती भवन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0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D851EF-2FA3-F54B-87B8-97E4310F2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राष्ट्रपती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774E1F-C170-BE4D-B366-D4B508A96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/>
              <a:t>घटनात्मक तरतूद</a:t>
            </a:r>
          </a:p>
          <a:p>
            <a:r>
              <a:rPr lang="en-IN"/>
              <a:t>पात्रता</a:t>
            </a:r>
          </a:p>
          <a:p>
            <a:r>
              <a:rPr lang="en-IN"/>
              <a:t>सूचक अनुमोदक व अनामत रक्कम</a:t>
            </a:r>
          </a:p>
          <a:p>
            <a:r>
              <a:rPr lang="en-IN"/>
              <a:t>निर्वाचन गण</a:t>
            </a:r>
          </a:p>
          <a:p>
            <a:r>
              <a:rPr lang="en-IN"/>
              <a:t>निवड पद्धती</a:t>
            </a:r>
          </a:p>
          <a:p>
            <a:r>
              <a:rPr lang="en-IN"/>
              <a:t>शपथ विधि</a:t>
            </a:r>
          </a:p>
          <a:p>
            <a:r>
              <a:rPr lang="en-IN"/>
              <a:t>कार्यकाळ</a:t>
            </a:r>
          </a:p>
          <a:p>
            <a:r>
              <a:rPr lang="en-IN"/>
              <a:t>महाभियोग प्रक्रिया</a:t>
            </a:r>
          </a:p>
          <a:p>
            <a:r>
              <a:rPr lang="en-IN"/>
              <a:t>वेतन भत्ते व निवासस्थान</a:t>
            </a:r>
          </a:p>
          <a:p>
            <a:r>
              <a:rPr lang="en-IN"/>
              <a:t>राष्ट्रपतीचे अधिकार व कार्य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50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94740D-66CC-1A42-8B9B-9220B7AC5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पूर्वतिहास आणि घटनात्मक तरतूद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38035F-E3A2-B948-858F-296DD9CE0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ब्रिटीश वारसा</a:t>
            </a:r>
          </a:p>
          <a:p>
            <a:r>
              <a:rPr lang="en-IN"/>
              <a:t>संविधान सभा व राष्ट्रपती</a:t>
            </a:r>
          </a:p>
          <a:p>
            <a:r>
              <a:rPr lang="en-IN"/>
              <a:t>कलम 52</a:t>
            </a:r>
          </a:p>
          <a:p>
            <a:r>
              <a:rPr lang="en-IN"/>
              <a:t>कलम 53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82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E2C78E-6911-5B4A-B766-CCE01E1E3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पात्रता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EEC725-46C4-E14B-8FCE-821C56A27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कलम 58</a:t>
            </a:r>
          </a:p>
          <a:p>
            <a:r>
              <a:rPr lang="en-IN"/>
              <a:t>भारतीय नागरिकत्व</a:t>
            </a:r>
          </a:p>
          <a:p>
            <a:r>
              <a:rPr lang="en-IN"/>
              <a:t>वयाची 35 वर्ष</a:t>
            </a:r>
          </a:p>
          <a:p>
            <a:r>
              <a:rPr lang="en-IN"/>
              <a:t>लोकसभा सदस्य होण्याची पात्रता पूर्ण</a:t>
            </a:r>
          </a:p>
          <a:p>
            <a:r>
              <a:rPr lang="en-IN"/>
              <a:t>लाभाचे पद नसावे</a:t>
            </a:r>
          </a:p>
          <a:p>
            <a:r>
              <a:rPr lang="en-IN"/>
              <a:t>संसद अथवा राज्यविधीमंडळ सदस्य असू नये</a:t>
            </a:r>
          </a:p>
          <a:p>
            <a:r>
              <a:rPr lang="en-IN"/>
              <a:t>अपात्रता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1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96DD0F-AB1C-A046-8601-DC22AE179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सूचक, अनुमोदक व अनामत रक्कम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ED9DF6-DCA9-F547-B484-C009BBF46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5 जून 1997  50+50-15000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69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7C914F-FF25-9D46-9B39-F66566B45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निर्वाचन गण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FE4ECB-E4F9-4D43-B7CF-E49FF0940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लोकसभा, राज्यसभा, विधानसभा निर्वाचित सदस्य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11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A1F0C0-D244-934E-A2A3-24DA3394C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निवडणूक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F37DAE-EFB1-0A4D-8D78-1B0DE0ADE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कलम 55</a:t>
            </a:r>
          </a:p>
          <a:p>
            <a:r>
              <a:rPr lang="en-IN"/>
              <a:t>अप्रत्यक्ष</a:t>
            </a:r>
          </a:p>
          <a:p>
            <a:r>
              <a:rPr lang="en-IN"/>
              <a:t>गुप्त</a:t>
            </a:r>
          </a:p>
          <a:p>
            <a:r>
              <a:rPr lang="en-IN"/>
              <a:t>प्रमाणशिर प्रतिनिधित्व</a:t>
            </a:r>
          </a:p>
          <a:p>
            <a:r>
              <a:rPr lang="en-IN"/>
              <a:t>एकल संक्रमणीय</a:t>
            </a:r>
          </a:p>
          <a:p>
            <a:r>
              <a:rPr lang="en-IN"/>
              <a:t>पसंतीक्रम</a:t>
            </a:r>
          </a:p>
          <a:p>
            <a:r>
              <a:rPr lang="en-IN"/>
              <a:t>कोटा पध्दती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71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206631-7489-4847-8D83-9F8D38116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कोटा पद्धती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D8A486-EF27-0740-A00C-3AA24B083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                                          एकूण प्राप्त वैधमते</a:t>
            </a:r>
          </a:p>
          <a:p>
            <a:pPr marL="0" indent="0">
              <a:buNone/>
            </a:pPr>
            <a:r>
              <a:rPr lang="en-IN"/>
              <a:t>आवश्यक कोटा (संख्या) = ----------------------------------------- +1</a:t>
            </a:r>
          </a:p>
          <a:p>
            <a:pPr marL="0" indent="0">
              <a:buNone/>
            </a:pPr>
            <a:r>
              <a:rPr lang="en-IN"/>
              <a:t>                                           निर्वाचित उमेदवारांची संख्या+1</a:t>
            </a:r>
          </a:p>
        </p:txBody>
      </p:sp>
    </p:spTree>
    <p:extLst>
      <p:ext uri="{BB962C8B-B14F-4D97-AF65-F5344CB8AC3E}">
        <p14:creationId xmlns:p14="http://schemas.microsoft.com/office/powerpoint/2010/main" val="2626780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0787CA-A064-0C45-9CAD-2AE92DD07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विधानसभा सदस्यांचे मत मूल्य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1753AB-8FB9-0B48-B6A6-4C9C2A856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DCF5AFFF-3275-3347-BEC6-CCC0CB63B191}"/>
              </a:ext>
            </a:extLst>
          </p:cNvPr>
          <p:cNvSpPr txBox="1">
            <a:spLocks/>
          </p:cNvSpPr>
          <p:nvPr/>
        </p:nvSpPr>
        <p:spPr>
          <a:xfrm>
            <a:off x="649433" y="1978025"/>
            <a:ext cx="1120733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/>
          </a:p>
          <a:p>
            <a:pPr marL="0" indent="0">
              <a:buFont typeface="Arial" panose="020B0604020202020204" pitchFamily="34" charset="0"/>
              <a:buNone/>
            </a:pPr>
            <a:endParaRPr lang="en-IN" sz="2400"/>
          </a:p>
          <a:p>
            <a:pPr marL="0" indent="0">
              <a:buFont typeface="Arial" panose="020B0604020202020204" pitchFamily="34" charset="0"/>
              <a:buNone/>
            </a:pPr>
            <a:r>
              <a:rPr lang="en-IN" sz="2400"/>
              <a:t>                                                        संबंधित राज्याची लोकसंख्या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N" sz="2400"/>
              <a:t>विधानसभा सदस्याचे मतमूल्य = --------------------------------------------------------------- ÷ 1000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IN" sz="2400"/>
              <a:t>                                                        संबंधित राज्य विधानसभा निर्वाचित सदस्य संख्या</a:t>
            </a:r>
          </a:p>
        </p:txBody>
      </p:sp>
    </p:spTree>
    <p:extLst>
      <p:ext uri="{BB962C8B-B14F-4D97-AF65-F5344CB8AC3E}">
        <p14:creationId xmlns:p14="http://schemas.microsoft.com/office/powerpoint/2010/main" val="2887991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Custom</PresentationFormat>
  <Paragraphs>83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बि. ए‌. तृतीय वर्ष, सत्र- पाचवे पेपरचे नांव:- भारतीय प्रशासन-X</vt:lpstr>
      <vt:lpstr>राष्ट्रपती</vt:lpstr>
      <vt:lpstr>पूर्वतिहास आणि घटनात्मक तरतूद</vt:lpstr>
      <vt:lpstr>पात्रता</vt:lpstr>
      <vt:lpstr>सूचक, अनुमोदक व अनामत रक्कम</vt:lpstr>
      <vt:lpstr>निर्वाचन गण</vt:lpstr>
      <vt:lpstr>निवडणूक</vt:lpstr>
      <vt:lpstr>कोटा पद्धती</vt:lpstr>
      <vt:lpstr>विधानसभा सदस्यांचे मत मूल्य</vt:lpstr>
      <vt:lpstr>संसद सदस्यांचे मतमूल्य</vt:lpstr>
      <vt:lpstr>शपथविधी </vt:lpstr>
      <vt:lpstr>कार्यकाल </vt:lpstr>
      <vt:lpstr>महाभियोग प्रक्रिया किंवा बरखास्ती</vt:lpstr>
      <vt:lpstr>वेतन भत्ते व निवास व्यवस्था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 ए‌. तृतीय वर्ष, सत्र- पाचवे पेपरचे नांव:- भारतीय प्रशासन-X</dc:title>
  <dc:creator>Unknown User</dc:creator>
  <cp:lastModifiedBy>KBPE</cp:lastModifiedBy>
  <cp:revision>3</cp:revision>
  <dcterms:created xsi:type="dcterms:W3CDTF">2021-08-04T08:56:34Z</dcterms:created>
  <dcterms:modified xsi:type="dcterms:W3CDTF">2023-03-03T08:36:17Z</dcterms:modified>
</cp:coreProperties>
</file>