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222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FAA860-AACD-F642-AC00-CC3CA2F707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DADB878-67D9-3347-87C7-D4C639FDC0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94D29EE-4722-424D-970E-5BC5631C0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FC44-342F-9A4E-91F0-29CF1AE933CC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1D07F77-8DC3-5745-97C1-55461DF6F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DF77FB0-0589-3546-B164-6BD787CBB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B8AB-D3BC-014D-99DD-3B3C026E0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743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C3DA8A7-E5E6-BF45-AB93-BAA4ECF20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1C5A611-FEDB-C945-928B-6B6899D08A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4777B42-7DA6-C141-9D43-7477FB655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FC44-342F-9A4E-91F0-29CF1AE933CC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84E5C96-0FEB-D14A-9466-1EAA10D41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41D7606-81FD-B74E-8203-402A2E341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B8AB-D3BC-014D-99DD-3B3C026E0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606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FF6CFAA-3153-E746-8842-380971BDA6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34E2E23-B720-A544-AD5D-F100486B04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1C4ADD7-984B-F741-8DB0-B0971D8BF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FC44-342F-9A4E-91F0-29CF1AE933CC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A24B8FE-D104-BE43-9B87-2AE7ADF6B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82441F9-A0A1-F74E-93BC-523FE07E8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B8AB-D3BC-014D-99DD-3B3C026E0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23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4FE687-F041-3344-A3D9-D5AE929FF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7067D0B-FBAC-F846-8B3B-53EE6F05F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45FB672-C616-4A4B-BEC8-1431CB00E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FC44-342F-9A4E-91F0-29CF1AE933CC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BFD62F4-0B66-F347-99BA-3CE45FF2F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30B0A01-7F2D-B14D-9E50-4779A7F67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B8AB-D3BC-014D-99DD-3B3C026E0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406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173340-18F9-7349-A9BF-8503F6CC9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582020C-39E6-744E-B204-D2819E381B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F34AA04-20EC-7049-BD43-86F11F402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FC44-342F-9A4E-91F0-29CF1AE933CC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1F62B2D-2E20-0E44-98F2-1E3BA2814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D144257-6C48-E342-B965-30D6DD059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B8AB-D3BC-014D-99DD-3B3C026E0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846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C65217A-A743-754A-9BA0-2834EDDA9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A95DFA3-09E4-4941-AAF6-5E9C300A96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618C86C-A0E5-A748-ABCA-08EC737A4C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F5F80DB-A02B-AB43-B78B-1E832F55A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FC44-342F-9A4E-91F0-29CF1AE933CC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EFE9307-3840-C648-9EF9-485D55281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D68B695-7941-CC44-9DA2-F8A9B7148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B8AB-D3BC-014D-99DD-3B3C026E0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791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18B47F-05E8-0A46-A0A1-E477C1F70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5744110-06B0-D844-B972-BE3401D480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D02B0D2-BA24-E74E-97E1-CC436625FB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89D8CE6-AD58-6845-8ABA-AE15E5CC37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90854AB-5CC0-7A43-9E15-87C9728C29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1527A11A-DEE7-0D42-ADA8-1050E4E0E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FC44-342F-9A4E-91F0-29CF1AE933CC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614A167-0B60-D54A-A274-261E621C9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E66AA73C-D96D-8449-ADA5-E32FBA237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B8AB-D3BC-014D-99DD-3B3C026E0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685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7C7A1F-5E2B-C647-88D2-C98C01F93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402FCD7-040B-A44A-B5F1-19B65150A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FC44-342F-9A4E-91F0-29CF1AE933CC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5DAEF65-2A96-FC42-85AA-7F20388D9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056DBC0-FBFC-4F45-BD7B-F60F36C8C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B8AB-D3BC-014D-99DD-3B3C026E0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627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768FB6F-977E-7142-92F6-BFEB906C4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FC44-342F-9A4E-91F0-29CF1AE933CC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F41E254-DBB8-5647-A81C-B62254107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5C8EE96-A9CA-C746-B904-592B930B5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B8AB-D3BC-014D-99DD-3B3C026E0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525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8D9A19-D4D1-8B45-9912-FA6383288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5D58CC3-7FA0-C241-831E-523D8FF55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0C3DACC-80F3-A54D-AA75-31E78CE544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E4490FF-4B55-BC41-A098-6A5FC6925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FC44-342F-9A4E-91F0-29CF1AE933CC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3793D3A-BEFA-C145-A85D-E5E42E7FA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1CCDAED-245D-4A4E-9B95-7C158AB18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B8AB-D3BC-014D-99DD-3B3C026E0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181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DADB8B-76E6-AE42-9130-31DE61967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26D1EE5-50D4-CF40-AA03-4E97236BCE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112D5A3-C939-BA48-90DB-379CE1D2B3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FF1921A-6A70-BE49-BB9B-B692D4C68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FC44-342F-9A4E-91F0-29CF1AE933CC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D1CA451-01DE-D243-923B-B8BE7F193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21AF5EE-2702-BB4E-B3D3-9F267A618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B8AB-D3BC-014D-99DD-3B3C026E0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8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27F6DB0-3713-8845-A3CD-CC67622DE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9B55B00-FC81-AC48-804B-DDC376BB6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F259C9F-7519-804F-9F4E-5603E717E0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AFC44-342F-9A4E-91F0-29CF1AE933CC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B79A7C7-6C36-ED4B-BB8F-0BF8441D9A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535829D-6CBD-4E42-9795-6214E8F84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CB8AB-D3BC-014D-99DD-3B3C026E0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26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BEE3CC3-E8C5-9B4C-985F-2A4E3F5EE2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83279"/>
            <a:ext cx="9144000" cy="2757303"/>
          </a:xfrm>
        </p:spPr>
        <p:txBody>
          <a:bodyPr>
            <a:normAutofit fontScale="92500" lnSpcReduction="10000"/>
          </a:bodyPr>
          <a:lstStyle/>
          <a:p>
            <a:r>
              <a:rPr lang="en-IN" dirty="0" err="1"/>
              <a:t>घटक</a:t>
            </a:r>
            <a:endParaRPr lang="en-IN" dirty="0"/>
          </a:p>
          <a:p>
            <a:r>
              <a:rPr lang="en-IN" dirty="0" err="1"/>
              <a:t>मध्ययुगीन</a:t>
            </a:r>
            <a:r>
              <a:rPr lang="en-IN" dirty="0"/>
              <a:t> </a:t>
            </a:r>
            <a:r>
              <a:rPr lang="en-IN" dirty="0" err="1"/>
              <a:t>भारतीय</a:t>
            </a:r>
            <a:r>
              <a:rPr lang="en-IN" dirty="0"/>
              <a:t> </a:t>
            </a:r>
            <a:r>
              <a:rPr lang="en-IN" dirty="0" err="1"/>
              <a:t>प्रशासन</a:t>
            </a:r>
            <a:endParaRPr lang="en-IN" dirty="0"/>
          </a:p>
          <a:p>
            <a:endParaRPr lang="en-IN" dirty="0"/>
          </a:p>
          <a:p>
            <a:endParaRPr lang="en-IN" dirty="0"/>
          </a:p>
          <a:p>
            <a:r>
              <a:rPr lang="en-IN" dirty="0" err="1"/>
              <a:t>प्रा</a:t>
            </a:r>
            <a:r>
              <a:rPr lang="en-IN" dirty="0"/>
              <a:t>. </a:t>
            </a:r>
            <a:r>
              <a:rPr lang="en-IN" dirty="0" err="1"/>
              <a:t>डॉ</a:t>
            </a:r>
            <a:r>
              <a:rPr lang="en-IN" dirty="0"/>
              <a:t>. </a:t>
            </a:r>
            <a:r>
              <a:rPr lang="en-IN" dirty="0" err="1"/>
              <a:t>आनंद</a:t>
            </a:r>
            <a:r>
              <a:rPr lang="en-IN" dirty="0"/>
              <a:t> </a:t>
            </a:r>
            <a:r>
              <a:rPr lang="en-IN" dirty="0" err="1"/>
              <a:t>शिंदे</a:t>
            </a:r>
            <a:endParaRPr lang="en-IN" dirty="0"/>
          </a:p>
          <a:p>
            <a:r>
              <a:rPr lang="en-IN" dirty="0" err="1"/>
              <a:t>लोकप्रशासन</a:t>
            </a:r>
            <a:r>
              <a:rPr lang="en-IN" dirty="0"/>
              <a:t> </a:t>
            </a:r>
            <a:r>
              <a:rPr lang="en-IN" dirty="0"/>
              <a:t> </a:t>
            </a:r>
            <a:r>
              <a:rPr lang="en-IN" dirty="0" err="1"/>
              <a:t>वि</a:t>
            </a:r>
            <a:r>
              <a:rPr lang="mr-IN" dirty="0"/>
              <a:t>भा</a:t>
            </a:r>
            <a:r>
              <a:rPr lang="en-IN" dirty="0" smtClean="0"/>
              <a:t>ग</a:t>
            </a:r>
            <a:endParaRPr lang="mr-IN" smtClean="0"/>
          </a:p>
          <a:p>
            <a:r>
              <a:rPr lang="en-IN" smtClean="0"/>
              <a:t>कै</a:t>
            </a:r>
            <a:r>
              <a:rPr lang="en-IN" dirty="0"/>
              <a:t>. </a:t>
            </a:r>
            <a:r>
              <a:rPr lang="en-IN" dirty="0" err="1"/>
              <a:t>बापुसाहेब</a:t>
            </a:r>
            <a:r>
              <a:rPr lang="en-IN" dirty="0"/>
              <a:t> </a:t>
            </a:r>
            <a:r>
              <a:rPr lang="en-IN" dirty="0" err="1"/>
              <a:t>पाटील</a:t>
            </a:r>
            <a:r>
              <a:rPr lang="en-IN" dirty="0"/>
              <a:t> </a:t>
            </a:r>
            <a:r>
              <a:rPr lang="en-IN" dirty="0" err="1"/>
              <a:t>एकंबेकर</a:t>
            </a:r>
            <a:r>
              <a:rPr lang="en-IN" dirty="0"/>
              <a:t> </a:t>
            </a:r>
            <a:r>
              <a:rPr lang="en-IN" dirty="0" err="1"/>
              <a:t>महाविद्यालय</a:t>
            </a:r>
            <a:r>
              <a:rPr lang="en-IN" dirty="0"/>
              <a:t> </a:t>
            </a:r>
            <a:r>
              <a:rPr lang="en-IN" dirty="0" err="1"/>
              <a:t>हणेगांव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3A1481C1-CBEE-D84A-8009-8112A9BF96E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317418"/>
            <a:ext cx="9144000" cy="12803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3200"/>
              <a:t>बि. ए‌. तृतीय वर्ष, सत्र- पाचवे</a:t>
            </a:r>
            <a:br>
              <a:rPr lang="en-IN" sz="3200"/>
            </a:br>
            <a:r>
              <a:rPr lang="en-IN" sz="3200"/>
              <a:t>पेपरचे नांव:- भारतीय प्रशासन-X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677695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4079CE-65B2-194A-8D5B-4FC9A21FD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मध्ययुगीन भारतीय प्रशासन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18619DC-77FE-B24B-88A3-7E74C9829C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रजपूत काळ</a:t>
            </a:r>
          </a:p>
          <a:p>
            <a:r>
              <a:rPr lang="en-IN"/>
              <a:t>सल्लनत काळ</a:t>
            </a:r>
          </a:p>
          <a:p>
            <a:r>
              <a:rPr lang="en-IN"/>
              <a:t>मुघल काळ</a:t>
            </a:r>
          </a:p>
          <a:p>
            <a:r>
              <a:rPr lang="en-IN"/>
              <a:t>मध्ययुगीन भारतीय प्रशासनाची वैशिष्ट्ये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475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89B0E6-B127-354B-9618-6180C5114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रजपूत काळ(इ.स. 1000 ते 1526)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2BCCD4F-A051-E641-A096-168CE91C9B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सोलंकी, चालुक्य, चव्हाण, परमार, प्रतिहार, गहडवाल, पाल, चंदेल, कलचुरी व राष्ट्रकुट (पृथ्वीराज चव्हाण)</a:t>
            </a:r>
          </a:p>
          <a:p>
            <a:r>
              <a:rPr lang="en-IN"/>
              <a:t>राजा व मंत्री वंशपरंपरेने पदावर</a:t>
            </a:r>
          </a:p>
          <a:p>
            <a:r>
              <a:rPr lang="en-IN"/>
              <a:t>राज्य- राजा</a:t>
            </a:r>
          </a:p>
          <a:p>
            <a:r>
              <a:rPr lang="en-IN"/>
              <a:t>प्रांत-युवराज</a:t>
            </a:r>
          </a:p>
          <a:p>
            <a:r>
              <a:rPr lang="en-IN"/>
              <a:t>विभाग- कोतवाल (पोलिस अधिकारी)</a:t>
            </a:r>
          </a:p>
          <a:p>
            <a:r>
              <a:rPr lang="en-IN"/>
              <a:t>नगर-पट्टृनाधिकारी</a:t>
            </a:r>
          </a:p>
          <a:p>
            <a:r>
              <a:rPr lang="en-IN"/>
              <a:t>ग्राम-ग्रामणी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101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C5E405-AA30-9B42-8E65-9077AA1FB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सल्लनत काळ (इ.स. 1206 ते 1526)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53A997F-38DD-BB41-8E58-8AD98F423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कुतूबद्दीन ऐबक ते इब्राहीम लोदी (सुरी, खिलजी)</a:t>
            </a:r>
          </a:p>
          <a:p>
            <a:r>
              <a:rPr lang="en-IN"/>
              <a:t>कुतूबद्दीन ऐबक, शेरशहा सुरी, बल्बन, अल्लाउद्दीन खिलजी, फिरोजशहा तुघलक, इब्राहीम लोदी</a:t>
            </a:r>
          </a:p>
          <a:p>
            <a:r>
              <a:rPr lang="en-IN"/>
              <a:t>गुलाम घराणे (1206-1290)</a:t>
            </a:r>
          </a:p>
          <a:p>
            <a:r>
              <a:rPr lang="en-IN"/>
              <a:t>खिलजी घराणे (1290-1320)</a:t>
            </a:r>
          </a:p>
          <a:p>
            <a:r>
              <a:rPr lang="en-IN"/>
              <a:t>तुघलक घराणे (1320-1414)</a:t>
            </a:r>
          </a:p>
          <a:p>
            <a:r>
              <a:rPr lang="en-IN"/>
              <a:t>सैय्यद घराणे (1414-1451)</a:t>
            </a:r>
          </a:p>
          <a:p>
            <a:r>
              <a:rPr lang="en-IN"/>
              <a:t>लोदी घराणे (1451-1526)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058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1852AD-D3A3-804D-B969-EAC5BE0C6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20C7408-6D47-1B40-86CD-76A72E1245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धर्म आणि शरीयतचा प्रभाव</a:t>
            </a:r>
          </a:p>
          <a:p>
            <a:r>
              <a:rPr lang="en-IN"/>
              <a:t>तुर्की, अरबी, फारशी भाषेचा प्रभाव</a:t>
            </a:r>
          </a:p>
          <a:p>
            <a:r>
              <a:rPr lang="en-IN"/>
              <a:t>बल्बन- सैन्य विभाग</a:t>
            </a:r>
          </a:p>
          <a:p>
            <a:r>
              <a:rPr lang="en-IN"/>
              <a:t>अल्लाउद्दीन खिलजी –घोड्याला डाग</a:t>
            </a:r>
          </a:p>
          <a:p>
            <a:r>
              <a:rPr lang="en-IN"/>
              <a:t>फिरोजशहा तुघलक- बांधकाम विभाग / लोकअदालत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618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6AFFE5-5CF6-AA4C-BAC7-49FA3DEE9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प्रशासकीय व्यवस्था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5AC0A51-E394-274E-83B0-02A1AA1A8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राज्य- राजा /सुलतान</a:t>
            </a:r>
          </a:p>
          <a:p>
            <a:r>
              <a:rPr lang="en-IN"/>
              <a:t>सुबा/सूभा- सुभेदार</a:t>
            </a:r>
          </a:p>
          <a:p>
            <a:r>
              <a:rPr lang="en-IN"/>
              <a:t>शिक – शिकदार /मुन्सिफ</a:t>
            </a:r>
          </a:p>
          <a:p>
            <a:r>
              <a:rPr lang="en-IN"/>
              <a:t>परगणा-फौजदार/मुन्सिफ</a:t>
            </a:r>
          </a:p>
          <a:p>
            <a:r>
              <a:rPr lang="en-IN"/>
              <a:t>गांव-मुखीया/पटेल/मुकदम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855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E6C719-D8D2-DB4A-8028-A9FFE5F73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मोगल काळ (1526-1858)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27472CC-13CB-7541-87A9-D36729CAC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पानिपतचे युद्ध-इब्राहीम लोधी शेवटचा सुलतान-बाबर याने मुघल सत्ता </a:t>
            </a:r>
          </a:p>
          <a:p>
            <a:r>
              <a:rPr lang="en-IN"/>
              <a:t>अकबर –मनसबदारी,श्रेणी पध्दती-राज्यकारभारासाठी दरबार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978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D227A3-5062-6D4D-8B96-673D4FD54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मुघल प्रशासन व्यवस्था</a:t>
            </a:r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4262542F-D2DC-8845-8BA6-B35FA88202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8068" y="1825625"/>
            <a:ext cx="7904513" cy="466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095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A9C6AF-3EC0-B543-9A73-BDB0904F9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मध्ययुगीन भारतीय प्रशासनाची वैशिष्ट्ये</a:t>
            </a:r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4EFC87A4-40BD-6343-B752-026E45D747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9627" y="1825625"/>
            <a:ext cx="794162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539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214</Words>
  <Application>Microsoft Office PowerPoint</Application>
  <PresentationFormat>Custom</PresentationFormat>
  <Paragraphs>45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बि. ए‌. तृतीय वर्ष, सत्र- पाचवे पेपरचे नांव:- भारतीय प्रशासन-X</vt:lpstr>
      <vt:lpstr>मध्ययुगीन भारतीय प्रशासन</vt:lpstr>
      <vt:lpstr>रजपूत काळ(इ.स. 1000 ते 1526)</vt:lpstr>
      <vt:lpstr>सल्लनत काळ (इ.स. 1206 ते 1526)</vt:lpstr>
      <vt:lpstr>PowerPoint Presentation</vt:lpstr>
      <vt:lpstr>प्रशासकीय व्यवस्था</vt:lpstr>
      <vt:lpstr>मोगल काळ (1526-1858)</vt:lpstr>
      <vt:lpstr>मुघल प्रशासन व्यवस्था</vt:lpstr>
      <vt:lpstr>मध्ययुगीन भारतीय प्रशासनाची वैशिष्ट्ये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बि. ए‌. तृतीय वर्ष, सत्र- पाचवे पेपरचे नांव:- भारतीय प्रशासन-X</dc:title>
  <dc:creator>Unknown User</dc:creator>
  <cp:lastModifiedBy>KBPE</cp:lastModifiedBy>
  <cp:revision>3</cp:revision>
  <dcterms:created xsi:type="dcterms:W3CDTF">2021-08-04T07:30:07Z</dcterms:created>
  <dcterms:modified xsi:type="dcterms:W3CDTF">2023-03-03T08:34:40Z</dcterms:modified>
</cp:coreProperties>
</file>