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7" r:id="rId5"/>
    <p:sldId id="268" r:id="rId6"/>
    <p:sldId id="269" r:id="rId7"/>
    <p:sldId id="259" r:id="rId8"/>
    <p:sldId id="260" r:id="rId9"/>
    <p:sldId id="261" r:id="rId10"/>
    <p:sldId id="262" r:id="rId11"/>
    <p:sldId id="263" r:id="rId12"/>
    <p:sldId id="264" r:id="rId13"/>
    <p:sldId id="265"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00"/>
    <a:srgbClr val="1504E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0EF3A-E431-4002-83F0-0FF8FE106D01}" type="datetimeFigureOut">
              <a:rPr lang="en-US" smtClean="0"/>
              <a:pPr/>
              <a:t>2/12/2023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22476-0F73-43C9-8324-CBE146380A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322476-0F73-43C9-8324-CBE146380AB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195043-6027-4DFE-B3A6-91387F73CAD2}" type="datetimeFigureOut">
              <a:rPr lang="en-US" smtClean="0"/>
              <a:pPr/>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95043-6027-4DFE-B3A6-91387F73CAD2}" type="datetimeFigureOut">
              <a:rPr lang="en-US" smtClean="0"/>
              <a:pPr/>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95043-6027-4DFE-B3A6-91387F73CAD2}" type="datetimeFigureOut">
              <a:rPr lang="en-US" smtClean="0"/>
              <a:pPr/>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95043-6027-4DFE-B3A6-91387F73CAD2}" type="datetimeFigureOut">
              <a:rPr lang="en-US" smtClean="0"/>
              <a:pPr/>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195043-6027-4DFE-B3A6-91387F73CAD2}" type="datetimeFigureOut">
              <a:rPr lang="en-US" smtClean="0"/>
              <a:pPr/>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195043-6027-4DFE-B3A6-91387F73CAD2}" type="datetimeFigureOut">
              <a:rPr lang="en-US" smtClean="0"/>
              <a:pPr/>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195043-6027-4DFE-B3A6-91387F73CAD2}" type="datetimeFigureOut">
              <a:rPr lang="en-US" smtClean="0"/>
              <a:pPr/>
              <a:t>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195043-6027-4DFE-B3A6-91387F73CAD2}" type="datetimeFigureOut">
              <a:rPr lang="en-US" smtClean="0"/>
              <a:pPr/>
              <a:t>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95043-6027-4DFE-B3A6-91387F73CAD2}" type="datetimeFigureOut">
              <a:rPr lang="en-US" smtClean="0"/>
              <a:pPr/>
              <a:t>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95043-6027-4DFE-B3A6-91387F73CAD2}" type="datetimeFigureOut">
              <a:rPr lang="en-US" smtClean="0"/>
              <a:pPr/>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95043-6027-4DFE-B3A6-91387F73CAD2}" type="datetimeFigureOut">
              <a:rPr lang="en-US" smtClean="0"/>
              <a:pPr/>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5299E-5471-4DDF-A1C9-1F10AFC27B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95043-6027-4DFE-B3A6-91387F73CAD2}" type="datetimeFigureOut">
              <a:rPr lang="en-US" smtClean="0"/>
              <a:pPr/>
              <a:t>2/12/2023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5299E-5471-4DDF-A1C9-1F10AFC27B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0"/>
            <a:ext cx="7815290" cy="4857784"/>
          </a:xfrm>
        </p:spPr>
        <p:txBody>
          <a:bodyPr>
            <a:normAutofit fontScale="90000"/>
          </a:bodyPr>
          <a:lstStyle/>
          <a:p>
            <a:pPr>
              <a:lnSpc>
                <a:spcPct val="200000"/>
              </a:lnSpc>
            </a:pPr>
            <a:r>
              <a:rPr lang="en-IN" b="1" dirty="0" err="1" smtClean="0">
                <a:solidFill>
                  <a:srgbClr val="FF0000"/>
                </a:solidFill>
                <a:latin typeface="Kruti Dev 010" pitchFamily="2" charset="0"/>
              </a:rPr>
              <a:t>dS-ckiqlkgsc</a:t>
            </a:r>
            <a:r>
              <a:rPr lang="en-IN" b="1" dirty="0" smtClean="0">
                <a:solidFill>
                  <a:srgbClr val="FF0000"/>
                </a:solidFill>
                <a:latin typeface="Kruti Dev 010" pitchFamily="2" charset="0"/>
              </a:rPr>
              <a:t> </a:t>
            </a:r>
            <a:r>
              <a:rPr lang="en-IN" b="1" dirty="0" err="1" smtClean="0">
                <a:solidFill>
                  <a:srgbClr val="FF0000"/>
                </a:solidFill>
                <a:latin typeface="Kruti Dev 010" pitchFamily="2" charset="0"/>
              </a:rPr>
              <a:t>ikVhy</a:t>
            </a:r>
            <a:r>
              <a:rPr lang="en-IN" b="1" dirty="0" smtClean="0">
                <a:solidFill>
                  <a:srgbClr val="FF0000"/>
                </a:solidFill>
                <a:latin typeface="Kruti Dev 010" pitchFamily="2" charset="0"/>
              </a:rPr>
              <a:t> ,</a:t>
            </a:r>
            <a:r>
              <a:rPr lang="en-IN" b="1" dirty="0" err="1" smtClean="0">
                <a:solidFill>
                  <a:srgbClr val="FF0000"/>
                </a:solidFill>
                <a:latin typeface="Kruti Dev 010" pitchFamily="2" charset="0"/>
              </a:rPr>
              <a:t>dacsdj</a:t>
            </a:r>
            <a:r>
              <a:rPr lang="en-IN" b="1" dirty="0" smtClean="0">
                <a:solidFill>
                  <a:srgbClr val="FF0000"/>
                </a:solidFill>
                <a:latin typeface="Kruti Dev 010" pitchFamily="2" charset="0"/>
              </a:rPr>
              <a:t> </a:t>
            </a:r>
            <a:r>
              <a:rPr lang="en-IN" b="1" dirty="0" err="1" smtClean="0">
                <a:solidFill>
                  <a:srgbClr val="FF0000"/>
                </a:solidFill>
                <a:latin typeface="Kruti Dev 010" pitchFamily="2" charset="0"/>
              </a:rPr>
              <a:t>egkfo|ky</a:t>
            </a:r>
            <a:r>
              <a:rPr lang="en-IN" b="1" dirty="0" smtClean="0">
                <a:solidFill>
                  <a:srgbClr val="FF0000"/>
                </a:solidFill>
                <a:latin typeface="Kruti Dev 010" pitchFamily="2" charset="0"/>
              </a:rPr>
              <a:t>;</a:t>
            </a:r>
            <a:r>
              <a:rPr lang="en-IN" sz="8000" b="1" dirty="0" smtClean="0">
                <a:solidFill>
                  <a:srgbClr val="FF0000"/>
                </a:solidFill>
                <a:latin typeface="Kruti Dev 010" pitchFamily="2" charset="0"/>
              </a:rPr>
              <a:t/>
            </a:r>
            <a:br>
              <a:rPr lang="en-IN" sz="8000" b="1" dirty="0" smtClean="0">
                <a:solidFill>
                  <a:srgbClr val="FF0000"/>
                </a:solidFill>
                <a:latin typeface="Kruti Dev 010" pitchFamily="2" charset="0"/>
              </a:rPr>
            </a:br>
            <a:r>
              <a:rPr lang="en-IN" sz="3200" dirty="0" err="1" smtClean="0">
                <a:solidFill>
                  <a:srgbClr val="C00000"/>
                </a:solidFill>
                <a:latin typeface="Kruti Dev 010" pitchFamily="2" charset="0"/>
              </a:rPr>
              <a:t>g.ksxko</a:t>
            </a:r>
            <a:r>
              <a:rPr lang="en-IN" sz="3200" dirty="0" smtClean="0">
                <a:solidFill>
                  <a:srgbClr val="C00000"/>
                </a:solidFill>
                <a:latin typeface="Kruti Dev 010" pitchFamily="2" charset="0"/>
              </a:rPr>
              <a:t> </a:t>
            </a:r>
            <a:r>
              <a:rPr lang="en-IN" sz="3200" dirty="0" err="1" smtClean="0">
                <a:solidFill>
                  <a:srgbClr val="C00000"/>
                </a:solidFill>
                <a:latin typeface="Kruti Dev 010" pitchFamily="2" charset="0"/>
              </a:rPr>
              <a:t>rk-nsxywj</a:t>
            </a:r>
            <a:r>
              <a:rPr lang="en-IN" sz="3200" dirty="0" smtClean="0">
                <a:solidFill>
                  <a:srgbClr val="C00000"/>
                </a:solidFill>
                <a:latin typeface="Kruti Dev 010" pitchFamily="2" charset="0"/>
              </a:rPr>
              <a:t> ft-</a:t>
            </a:r>
            <a:r>
              <a:rPr lang="en-IN" sz="3200" dirty="0" err="1" smtClean="0">
                <a:solidFill>
                  <a:srgbClr val="C00000"/>
                </a:solidFill>
                <a:latin typeface="Kruti Dev 010" pitchFamily="2" charset="0"/>
              </a:rPr>
              <a:t>ukansM</a:t>
            </a:r>
            <a:r>
              <a:rPr lang="en-IN" dirty="0" smtClean="0">
                <a:latin typeface="Kruti Dev 010" pitchFamily="2" charset="0"/>
              </a:rPr>
              <a:t/>
            </a:r>
            <a:br>
              <a:rPr lang="en-IN" dirty="0" smtClean="0">
                <a:latin typeface="Kruti Dev 010" pitchFamily="2" charset="0"/>
              </a:rPr>
            </a:br>
            <a:r>
              <a:rPr lang="en-IN" b="1" dirty="0" err="1" smtClean="0">
                <a:solidFill>
                  <a:srgbClr val="3333FF"/>
                </a:solidFill>
                <a:latin typeface="Kruti Dev 010" pitchFamily="2" charset="0"/>
              </a:rPr>
              <a:t>fganh</a:t>
            </a:r>
            <a:r>
              <a:rPr lang="en-IN" b="1" dirty="0" smtClean="0">
                <a:solidFill>
                  <a:srgbClr val="3333FF"/>
                </a:solidFill>
                <a:latin typeface="Kruti Dev 010" pitchFamily="2" charset="0"/>
              </a:rPr>
              <a:t> </a:t>
            </a:r>
            <a:r>
              <a:rPr lang="en-IN" b="1" dirty="0" err="1" smtClean="0">
                <a:solidFill>
                  <a:srgbClr val="3333FF"/>
                </a:solidFill>
                <a:latin typeface="Kruti Dev 010" pitchFamily="2" charset="0"/>
              </a:rPr>
              <a:t>foHkkx</a:t>
            </a:r>
            <a:r>
              <a:rPr lang="en-IN" dirty="0" smtClean="0">
                <a:latin typeface="Kruti Dev 010" pitchFamily="2" charset="0"/>
              </a:rPr>
              <a:t/>
            </a:r>
            <a:br>
              <a:rPr lang="en-IN" dirty="0" smtClean="0">
                <a:latin typeface="Kruti Dev 010" pitchFamily="2" charset="0"/>
              </a:rPr>
            </a:br>
            <a:r>
              <a:rPr lang="en-IN" sz="3200" dirty="0" smtClean="0">
                <a:solidFill>
                  <a:schemeClr val="accent2">
                    <a:lumMod val="50000"/>
                  </a:schemeClr>
                </a:solidFill>
                <a:latin typeface="Kruti Dev 010" pitchFamily="2" charset="0"/>
              </a:rPr>
              <a:t>d{</a:t>
            </a:r>
            <a:r>
              <a:rPr lang="en-IN" sz="3200" dirty="0" err="1" smtClean="0">
                <a:solidFill>
                  <a:schemeClr val="accent2">
                    <a:lumMod val="50000"/>
                  </a:schemeClr>
                </a:solidFill>
                <a:latin typeface="Kruti Dev 010" pitchFamily="2" charset="0"/>
              </a:rPr>
              <a:t>kk</a:t>
            </a:r>
            <a:r>
              <a:rPr lang="en-IN" sz="3200" dirty="0" smtClean="0">
                <a:solidFill>
                  <a:schemeClr val="accent2">
                    <a:lumMod val="50000"/>
                  </a:schemeClr>
                </a:solidFill>
                <a:latin typeface="Kruti Dev 010" pitchFamily="2" charset="0"/>
              </a:rPr>
              <a:t>%&amp; </a:t>
            </a:r>
            <a:r>
              <a:rPr lang="en-IN" sz="3200" dirty="0" err="1" smtClean="0">
                <a:solidFill>
                  <a:srgbClr val="FF00FF"/>
                </a:solidFill>
                <a:latin typeface="Kruti Dev 010" pitchFamily="2" charset="0"/>
              </a:rPr>
              <a:t>ch-,-izFke</a:t>
            </a:r>
            <a:r>
              <a:rPr lang="en-IN" sz="3200" dirty="0" smtClean="0">
                <a:solidFill>
                  <a:srgbClr val="FF00FF"/>
                </a:solidFill>
                <a:latin typeface="Kruti Dev 010" pitchFamily="2" charset="0"/>
              </a:rPr>
              <a:t> </a:t>
            </a:r>
            <a:r>
              <a:rPr lang="en-IN" sz="3200" dirty="0" err="1" smtClean="0">
                <a:solidFill>
                  <a:srgbClr val="FF00FF"/>
                </a:solidFill>
                <a:latin typeface="Kruti Dev 010" pitchFamily="2" charset="0"/>
              </a:rPr>
              <a:t>o’kZ</a:t>
            </a:r>
            <a:r>
              <a:rPr lang="en-IN" sz="3200" dirty="0" smtClean="0">
                <a:solidFill>
                  <a:srgbClr val="FF00FF"/>
                </a:solidFill>
                <a:latin typeface="Kruti Dev 010" pitchFamily="2" charset="0"/>
              </a:rPr>
              <a:t>  </a:t>
            </a:r>
            <a:r>
              <a:rPr lang="en-IN" sz="3200" dirty="0" err="1" smtClean="0">
                <a:solidFill>
                  <a:schemeClr val="accent2">
                    <a:lumMod val="50000"/>
                  </a:schemeClr>
                </a:solidFill>
                <a:latin typeface="Kruti Dev 010" pitchFamily="2" charset="0"/>
              </a:rPr>
              <a:t>isij</a:t>
            </a:r>
            <a:r>
              <a:rPr lang="en-IN" sz="3200" dirty="0" smtClean="0">
                <a:solidFill>
                  <a:schemeClr val="accent2">
                    <a:lumMod val="50000"/>
                  </a:schemeClr>
                </a:solidFill>
                <a:latin typeface="Kruti Dev 010" pitchFamily="2" charset="0"/>
              </a:rPr>
              <a:t> </a:t>
            </a:r>
            <a:r>
              <a:rPr lang="en-IN" sz="3200" dirty="0" err="1" smtClean="0">
                <a:solidFill>
                  <a:schemeClr val="accent2">
                    <a:lumMod val="50000"/>
                  </a:schemeClr>
                </a:solidFill>
                <a:latin typeface="Kruti Dev 010" pitchFamily="2" charset="0"/>
              </a:rPr>
              <a:t>dk</a:t>
            </a:r>
            <a:r>
              <a:rPr lang="en-IN" sz="3200" dirty="0" smtClean="0">
                <a:solidFill>
                  <a:schemeClr val="accent2">
                    <a:lumMod val="50000"/>
                  </a:schemeClr>
                </a:solidFill>
                <a:latin typeface="Kruti Dev 010" pitchFamily="2" charset="0"/>
              </a:rPr>
              <a:t> </a:t>
            </a:r>
            <a:r>
              <a:rPr lang="en-IN" sz="3200" dirty="0" err="1" smtClean="0">
                <a:solidFill>
                  <a:schemeClr val="accent2">
                    <a:lumMod val="50000"/>
                  </a:schemeClr>
                </a:solidFill>
                <a:latin typeface="Kruti Dev 010" pitchFamily="2" charset="0"/>
              </a:rPr>
              <a:t>uke</a:t>
            </a:r>
            <a:r>
              <a:rPr lang="en-IN" sz="3200" dirty="0" smtClean="0">
                <a:solidFill>
                  <a:schemeClr val="accent2">
                    <a:lumMod val="50000"/>
                  </a:schemeClr>
                </a:solidFill>
                <a:latin typeface="Kruti Dev 010" pitchFamily="2" charset="0"/>
              </a:rPr>
              <a:t>%&amp;</a:t>
            </a:r>
            <a:r>
              <a:rPr lang="en-IN" sz="3200" dirty="0" err="1" smtClean="0">
                <a:solidFill>
                  <a:srgbClr val="FF00FF"/>
                </a:solidFill>
                <a:latin typeface="Kruti Dev 010" pitchFamily="2" charset="0"/>
              </a:rPr>
              <a:t>ukVd</a:t>
            </a:r>
            <a:r>
              <a:rPr lang="en-IN" sz="3200" dirty="0" smtClean="0">
                <a:solidFill>
                  <a:srgbClr val="FF00FF"/>
                </a:solidFill>
                <a:latin typeface="Kruti Dev 010" pitchFamily="2" charset="0"/>
              </a:rPr>
              <a:t> </a:t>
            </a:r>
            <a:r>
              <a:rPr lang="en-IN" sz="3200" dirty="0" err="1" smtClean="0">
                <a:solidFill>
                  <a:srgbClr val="FF00FF"/>
                </a:solidFill>
                <a:latin typeface="Kruti Dev 010" pitchFamily="2" charset="0"/>
              </a:rPr>
              <a:t>rFkk</a:t>
            </a:r>
            <a:r>
              <a:rPr lang="en-IN" sz="3200" dirty="0" smtClean="0">
                <a:solidFill>
                  <a:srgbClr val="FF00FF"/>
                </a:solidFill>
                <a:latin typeface="Kruti Dev 010" pitchFamily="2" charset="0"/>
              </a:rPr>
              <a:t> ,</a:t>
            </a:r>
            <a:r>
              <a:rPr lang="en-IN" sz="3200" dirty="0" err="1" smtClean="0">
                <a:solidFill>
                  <a:srgbClr val="FF00FF"/>
                </a:solidFill>
                <a:latin typeface="Kruti Dev 010" pitchFamily="2" charset="0"/>
              </a:rPr>
              <a:t>dkadh&amp;</a:t>
            </a:r>
            <a:r>
              <a:rPr lang="en-IN" sz="3200" dirty="0" err="1" smtClean="0">
                <a:solidFill>
                  <a:srgbClr val="FF00FF"/>
                </a:solidFill>
                <a:latin typeface="+mn-lt"/>
              </a:rPr>
              <a:t>IV</a:t>
            </a:r>
            <a:r>
              <a:rPr lang="en-US" sz="3200" dirty="0" smtClean="0">
                <a:solidFill>
                  <a:srgbClr val="FF00FF"/>
                </a:solidFill>
                <a:latin typeface="+mn-lt"/>
              </a:rPr>
              <a:t/>
            </a:r>
            <a:br>
              <a:rPr lang="en-US" sz="3200" dirty="0" smtClean="0">
                <a:solidFill>
                  <a:srgbClr val="FF00FF"/>
                </a:solidFill>
                <a:latin typeface="+mn-lt"/>
              </a:rPr>
            </a:br>
            <a:r>
              <a:rPr lang="en-US" sz="3200" b="1" dirty="0" smtClean="0">
                <a:solidFill>
                  <a:srgbClr val="FF0000"/>
                </a:solidFill>
                <a:latin typeface="Kruti Dev 010" pitchFamily="2" charset="0"/>
              </a:rPr>
              <a:t>“</a:t>
            </a:r>
            <a:r>
              <a:rPr lang="en-US" sz="3200" b="1" dirty="0" err="1" smtClean="0">
                <a:solidFill>
                  <a:srgbClr val="FF0000"/>
                </a:solidFill>
                <a:latin typeface="Kruti Dev 010" pitchFamily="2" charset="0"/>
              </a:rPr>
              <a:t>kh’kZd</a:t>
            </a:r>
            <a:r>
              <a:rPr lang="en-US" sz="3200" b="1" dirty="0" smtClean="0">
                <a:solidFill>
                  <a:srgbClr val="FF0000"/>
                </a:solidFill>
                <a:latin typeface="Kruti Dev 010" pitchFamily="2" charset="0"/>
              </a:rPr>
              <a:t>%&amp; </a:t>
            </a:r>
            <a:r>
              <a:rPr lang="en-US" sz="3200" b="1" dirty="0" err="1" smtClean="0">
                <a:solidFill>
                  <a:srgbClr val="FF00FF"/>
                </a:solidFill>
                <a:latin typeface="Kruti Dev 010" pitchFamily="2" charset="0"/>
              </a:rPr>
              <a:t>v”Qkd</a:t>
            </a:r>
            <a:r>
              <a:rPr lang="en-US" sz="3200" b="1" dirty="0" smtClean="0">
                <a:solidFill>
                  <a:srgbClr val="FF00FF"/>
                </a:solidFill>
                <a:latin typeface="Kruti Dev 010" pitchFamily="2" charset="0"/>
              </a:rPr>
              <a:t> </a:t>
            </a:r>
            <a:r>
              <a:rPr lang="en-US" sz="3200" b="1" dirty="0" err="1" smtClean="0">
                <a:solidFill>
                  <a:srgbClr val="FF00FF"/>
                </a:solidFill>
                <a:latin typeface="Kruti Dev 010" pitchFamily="2" charset="0"/>
              </a:rPr>
              <a:t>ds</a:t>
            </a:r>
            <a:r>
              <a:rPr lang="en-US" sz="3200" b="1" dirty="0" smtClean="0">
                <a:solidFill>
                  <a:srgbClr val="FF00FF"/>
                </a:solidFill>
                <a:latin typeface="Kruti Dev 010" pitchFamily="2" charset="0"/>
              </a:rPr>
              <a:t> </a:t>
            </a:r>
            <a:r>
              <a:rPr lang="en-US" sz="3200" b="1" dirty="0" err="1" smtClean="0">
                <a:solidFill>
                  <a:srgbClr val="FF00FF"/>
                </a:solidFill>
                <a:latin typeface="Kruti Dev 010" pitchFamily="2" charset="0"/>
              </a:rPr>
              <a:t>uke</a:t>
            </a:r>
            <a:r>
              <a:rPr lang="en-US" sz="3200" b="1" dirty="0" smtClean="0">
                <a:solidFill>
                  <a:srgbClr val="FF00FF"/>
                </a:solidFill>
                <a:latin typeface="Kruti Dev 010" pitchFamily="2" charset="0"/>
              </a:rPr>
              <a:t> </a:t>
            </a:r>
            <a:r>
              <a:rPr lang="en-US" sz="3200" b="1" dirty="0" err="1" smtClean="0">
                <a:solidFill>
                  <a:srgbClr val="FF00FF"/>
                </a:solidFill>
                <a:latin typeface="Kruti Dev 010" pitchFamily="2" charset="0"/>
              </a:rPr>
              <a:t>i</a:t>
            </a:r>
            <a:r>
              <a:rPr lang="en-US" sz="3200" b="1" dirty="0" smtClean="0">
                <a:solidFill>
                  <a:srgbClr val="FF00FF"/>
                </a:solidFill>
                <a:latin typeface="Kruti Dev 010" pitchFamily="2" charset="0"/>
              </a:rPr>
              <a:t>= dh </a:t>
            </a:r>
            <a:r>
              <a:rPr lang="en-US" sz="3200" b="1" dirty="0" err="1" smtClean="0">
                <a:solidFill>
                  <a:srgbClr val="FF00FF"/>
                </a:solidFill>
                <a:latin typeface="Kruti Dev 010" pitchFamily="2" charset="0"/>
              </a:rPr>
              <a:t>ppkZ</a:t>
            </a:r>
            <a:endParaRPr lang="en-US" sz="3200" b="1" dirty="0">
              <a:solidFill>
                <a:srgbClr val="FF0000"/>
              </a:solidFill>
            </a:endParaRPr>
          </a:p>
        </p:txBody>
      </p:sp>
      <p:sp>
        <p:nvSpPr>
          <p:cNvPr id="3" name="Subtitle 2"/>
          <p:cNvSpPr>
            <a:spLocks noGrp="1"/>
          </p:cNvSpPr>
          <p:nvPr>
            <p:ph type="subTitle" idx="1"/>
          </p:nvPr>
        </p:nvSpPr>
        <p:spPr>
          <a:xfrm>
            <a:off x="1500166" y="5572140"/>
            <a:ext cx="6400800" cy="823906"/>
          </a:xfrm>
        </p:spPr>
        <p:txBody>
          <a:bodyPr/>
          <a:lstStyle/>
          <a:p>
            <a:r>
              <a:rPr lang="en-IN" b="1" dirty="0" err="1" smtClean="0">
                <a:solidFill>
                  <a:srgbClr val="C00000"/>
                </a:solidFill>
                <a:latin typeface="Kruti Dev 010" pitchFamily="2" charset="0"/>
              </a:rPr>
              <a:t>izk-MkW-fcjknkj</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mekdkar</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vUusik</a:t>
            </a:r>
            <a:endParaRPr lang="en-US" b="1" dirty="0" smtClean="0">
              <a:solidFill>
                <a:srgbClr val="C00000"/>
              </a:solidFill>
              <a:latin typeface="Kruti Dev 010" pitchFamily="2" charset="0"/>
            </a:endParaRPr>
          </a:p>
          <a:p>
            <a:endParaRPr lang="en-US"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rgbClr val="C00000"/>
                </a:solidFill>
              </a:rPr>
              <a:t>लेखन में झलकता देशप्रेम</a:t>
            </a:r>
            <a:endParaRPr lang="en-US" dirty="0">
              <a:solidFill>
                <a:srgbClr val="C00000"/>
              </a:solidFill>
            </a:endParaRPr>
          </a:p>
        </p:txBody>
      </p:sp>
      <p:sp>
        <p:nvSpPr>
          <p:cNvPr id="3" name="Content Placeholder 2"/>
          <p:cNvSpPr>
            <a:spLocks noGrp="1"/>
          </p:cNvSpPr>
          <p:nvPr>
            <p:ph idx="1"/>
          </p:nvPr>
        </p:nvSpPr>
        <p:spPr/>
        <p:txBody>
          <a:bodyPr>
            <a:normAutofit fontScale="62500" lnSpcReduction="20000"/>
          </a:bodyPr>
          <a:lstStyle/>
          <a:p>
            <a:pPr algn="just">
              <a:lnSpc>
                <a:spcPct val="170000"/>
              </a:lnSpc>
              <a:buNone/>
            </a:pPr>
            <a:r>
              <a:rPr lang="en-IN" dirty="0" smtClean="0">
                <a:solidFill>
                  <a:srgbClr val="002060"/>
                </a:solidFill>
              </a:rPr>
              <a:t>              </a:t>
            </a:r>
            <a:r>
              <a:rPr lang="hi-IN" dirty="0" smtClean="0">
                <a:solidFill>
                  <a:srgbClr val="002060"/>
                </a:solidFill>
              </a:rPr>
              <a:t>अशफाक </a:t>
            </a:r>
            <a:r>
              <a:rPr lang="hi-IN" dirty="0">
                <a:solidFill>
                  <a:srgbClr val="002060"/>
                </a:solidFill>
              </a:rPr>
              <a:t>उल्ला ने ‘हसरत’ उपनाम से शायरी की। हिंदी, उर्दू और अंग्रेजी के अच्छे जानकार अशफाक उल्ला खां ने अपने लेखों, पत्रों, गजलों और अशआरों में अपना विराट वैचारिक चिंतन प्रस्तुत किया है। मातृभूमि के प्रति अनन्य प्रेम उनके लेखन और शायरी में स्पष्ट झलकता है। अशफाक उल्ला खां के काव्य में भारत के भविष्य का सुनहरा सपना हमेशा दिखाई देता है। अपनी गजल में वे सर्वोच्च आत्म बलिदान की बात करते हुए, देश के सुनहरे भविष्य की कल्पना करते हैं- ‘बहार आ जाएगी उस दिन जब अपना बागबां होगा/शहीदों के मजारों पर लगेंगे, हर बरस मेले/वतन पर मरने वालों का यही बाकी निशां होगा।’</a:t>
            </a: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normAutofit/>
          </a:bodyPr>
          <a:lstStyle/>
          <a:p>
            <a:r>
              <a:rPr lang="hi-IN" sz="4000" b="1" dirty="0" smtClean="0">
                <a:solidFill>
                  <a:srgbClr val="C00000"/>
                </a:solidFill>
              </a:rPr>
              <a:t>लेखन में झलकता देशप्रेम</a:t>
            </a:r>
            <a:endParaRPr lang="en-US" sz="4000" dirty="0"/>
          </a:p>
        </p:txBody>
      </p:sp>
      <p:sp>
        <p:nvSpPr>
          <p:cNvPr id="3" name="Content Placeholder 2"/>
          <p:cNvSpPr>
            <a:spLocks noGrp="1"/>
          </p:cNvSpPr>
          <p:nvPr>
            <p:ph idx="1"/>
          </p:nvPr>
        </p:nvSpPr>
        <p:spPr>
          <a:xfrm>
            <a:off x="457200" y="785794"/>
            <a:ext cx="8229600" cy="5572164"/>
          </a:xfrm>
        </p:spPr>
        <p:txBody>
          <a:bodyPr>
            <a:noAutofit/>
          </a:bodyPr>
          <a:lstStyle/>
          <a:p>
            <a:pPr algn="just">
              <a:lnSpc>
                <a:spcPct val="150000"/>
              </a:lnSpc>
              <a:buNone/>
            </a:pPr>
            <a:r>
              <a:rPr lang="en-IN" sz="2000" dirty="0" smtClean="0">
                <a:solidFill>
                  <a:srgbClr val="002060"/>
                </a:solidFill>
              </a:rPr>
              <a:t>               </a:t>
            </a:r>
            <a:r>
              <a:rPr lang="hi-IN" sz="2000" dirty="0" smtClean="0">
                <a:solidFill>
                  <a:srgbClr val="002060"/>
                </a:solidFill>
              </a:rPr>
              <a:t>अशफाक </a:t>
            </a:r>
            <a:r>
              <a:rPr lang="hi-IN" sz="2000" dirty="0">
                <a:solidFill>
                  <a:srgbClr val="002060"/>
                </a:solidFill>
              </a:rPr>
              <a:t>उल्ला खां देश के गद्दारों के प्रति भी हमेशा बहुत चिंतित-सजग रहे। चंद लोग थे जो अंग्रेजों के साथ मिलकर अपने ही भाइयों को धोखा दे रहे थे। अशफाक उल्ला खां के साथ जेल में बंद रहे सुशील बख्शी ने अपने एक लेख में लिखा था कि, ‘उस समय लखनऊ से निकलने वाले ‘हमदम’ नाम के उर्दू दैनिक अखबार में ‘वारसी’ तखल्लुस से भी अशफाक उल्ला की गजलें छपती थीं।’ एक ग़ज़ल की चर्चा उन्होंने अपने लेख में की, जिसे अशफाक ने उनके सामने ही जेल में लिखा </a:t>
            </a:r>
            <a:r>
              <a:rPr lang="hi-IN" sz="2000" dirty="0" smtClean="0">
                <a:solidFill>
                  <a:srgbClr val="002060"/>
                </a:solidFill>
              </a:rPr>
              <a:t>था-‘सुनाएं गम की किसे कहानी, हमें तो अपने सता रहे हैं/हमेशा सुबहोशाम दिल पर, सितम के खंजर चला रहे हैं/न कोई इंग्लिश, न कोई जर्मन, न कोई रशियन, न कोई तुर्की/मिटाने वाले हैं अपर्ने हिंदी,जो आज हमको मिटा रहे हैं/कहां गया कोहेनूर हीरा किधर गई हाय मेरी दौलत/वह सबका सब लूट करके उल्टा हमीं को डाकू बता रहे हैं।’</a:t>
            </a:r>
          </a:p>
          <a:p>
            <a:pPr algn="just">
              <a:lnSpc>
                <a:spcPct val="170000"/>
              </a:lnSpc>
              <a:buNone/>
            </a:pPr>
            <a:endParaRPr lang="en-US" sz="2000"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rgbClr val="C00000"/>
                </a:solidFill>
              </a:rPr>
              <a:t>मां को भेजा आखिरी सलाम</a:t>
            </a:r>
            <a:endParaRPr lang="en-US"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lnSpc>
                <a:spcPct val="150000"/>
              </a:lnSpc>
              <a:buNone/>
            </a:pPr>
            <a:r>
              <a:rPr lang="en-IN" dirty="0" smtClean="0">
                <a:solidFill>
                  <a:srgbClr val="002060"/>
                </a:solidFill>
              </a:rPr>
              <a:t>            </a:t>
            </a:r>
            <a:r>
              <a:rPr lang="hi-IN" dirty="0" smtClean="0">
                <a:solidFill>
                  <a:srgbClr val="002060"/>
                </a:solidFill>
              </a:rPr>
              <a:t>अशफाक </a:t>
            </a:r>
            <a:r>
              <a:rPr lang="hi-IN" dirty="0">
                <a:solidFill>
                  <a:srgbClr val="002060"/>
                </a:solidFill>
              </a:rPr>
              <a:t>उल्ला खां अपनी मां से बहुत स्नेह करते थे। फांसी मिलने के बाद अपनी मां को पत्र में वह उनको हौसला देते हुए लिखते हैं, ‘मां, मेरे जन्म के समय आपने कहा था कि अल्लाह ने अपना बंदा दिया है। मैं उस अल्लाह की अमानत हूं। आज जब वही अल्लाह देश के लिए अपनी अमानत वापस मांग रहा है तो आपको कोई गुरेज नहीं होना चाहिए।’ पत्र में उन्होंने लिखा था-</a:t>
            </a:r>
            <a:endParaRPr lang="en-US"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solidFill>
                  <a:srgbClr val="C00000"/>
                </a:solidFill>
              </a:rPr>
              <a:t>मां को भेजा आखिरी सलाम</a:t>
            </a:r>
            <a:endParaRPr lang="en-US" dirty="0"/>
          </a:p>
        </p:txBody>
      </p:sp>
      <p:sp>
        <p:nvSpPr>
          <p:cNvPr id="3" name="Content Placeholder 2"/>
          <p:cNvSpPr>
            <a:spLocks noGrp="1"/>
          </p:cNvSpPr>
          <p:nvPr>
            <p:ph idx="1"/>
          </p:nvPr>
        </p:nvSpPr>
        <p:spPr>
          <a:xfrm>
            <a:off x="457200" y="1142984"/>
            <a:ext cx="8229600" cy="5286412"/>
          </a:xfrm>
        </p:spPr>
        <p:txBody>
          <a:bodyPr>
            <a:normAutofit fontScale="55000" lnSpcReduction="20000"/>
          </a:bodyPr>
          <a:lstStyle/>
          <a:p>
            <a:pPr>
              <a:lnSpc>
                <a:spcPct val="170000"/>
              </a:lnSpc>
              <a:buNone/>
            </a:pPr>
            <a:r>
              <a:rPr lang="en-IN" dirty="0" smtClean="0">
                <a:solidFill>
                  <a:srgbClr val="002060"/>
                </a:solidFill>
              </a:rPr>
              <a:t>     </a:t>
            </a:r>
            <a:r>
              <a:rPr lang="hi-IN" dirty="0" smtClean="0">
                <a:solidFill>
                  <a:srgbClr val="002060"/>
                </a:solidFill>
              </a:rPr>
              <a:t>‘</a:t>
            </a:r>
            <a:r>
              <a:rPr lang="hi-IN" dirty="0">
                <a:solidFill>
                  <a:srgbClr val="002060"/>
                </a:solidFill>
              </a:rPr>
              <a:t>है अर्ज आज मादरे नाशाद के हुजूर,</a:t>
            </a:r>
          </a:p>
          <a:p>
            <a:pPr>
              <a:lnSpc>
                <a:spcPct val="170000"/>
              </a:lnSpc>
              <a:buNone/>
            </a:pPr>
            <a:r>
              <a:rPr lang="en-IN" dirty="0" smtClean="0">
                <a:solidFill>
                  <a:srgbClr val="002060"/>
                </a:solidFill>
              </a:rPr>
              <a:t>     </a:t>
            </a:r>
            <a:r>
              <a:rPr lang="hi-IN" dirty="0" smtClean="0">
                <a:solidFill>
                  <a:srgbClr val="002060"/>
                </a:solidFill>
              </a:rPr>
              <a:t>मायूस </a:t>
            </a:r>
            <a:r>
              <a:rPr lang="hi-IN" dirty="0">
                <a:solidFill>
                  <a:srgbClr val="002060"/>
                </a:solidFill>
              </a:rPr>
              <a:t>क्यों हैं आप अलम का है क्यों वफूर</a:t>
            </a:r>
          </a:p>
          <a:p>
            <a:pPr>
              <a:lnSpc>
                <a:spcPct val="170000"/>
              </a:lnSpc>
              <a:buNone/>
            </a:pPr>
            <a:r>
              <a:rPr lang="en-IN" dirty="0" smtClean="0">
                <a:solidFill>
                  <a:srgbClr val="002060"/>
                </a:solidFill>
              </a:rPr>
              <a:t>     </a:t>
            </a:r>
            <a:r>
              <a:rPr lang="hi-IN" dirty="0" smtClean="0">
                <a:solidFill>
                  <a:srgbClr val="002060"/>
                </a:solidFill>
              </a:rPr>
              <a:t>सदमा यह </a:t>
            </a:r>
            <a:r>
              <a:rPr lang="hi-IN" dirty="0">
                <a:solidFill>
                  <a:srgbClr val="002060"/>
                </a:solidFill>
              </a:rPr>
              <a:t>शाक आलमे पीरी में है जरूर,</a:t>
            </a:r>
          </a:p>
          <a:p>
            <a:pPr>
              <a:lnSpc>
                <a:spcPct val="170000"/>
              </a:lnSpc>
              <a:buNone/>
            </a:pPr>
            <a:r>
              <a:rPr lang="en-IN" dirty="0" smtClean="0">
                <a:solidFill>
                  <a:srgbClr val="002060"/>
                </a:solidFill>
              </a:rPr>
              <a:t>     </a:t>
            </a:r>
            <a:r>
              <a:rPr lang="hi-IN" dirty="0" smtClean="0">
                <a:solidFill>
                  <a:srgbClr val="002060"/>
                </a:solidFill>
              </a:rPr>
              <a:t>लेकिन </a:t>
            </a:r>
            <a:r>
              <a:rPr lang="hi-IN" dirty="0">
                <a:solidFill>
                  <a:srgbClr val="002060"/>
                </a:solidFill>
              </a:rPr>
              <a:t>न दिल से कीजिए सबरो- करार दूर।</a:t>
            </a:r>
          </a:p>
          <a:p>
            <a:pPr>
              <a:lnSpc>
                <a:spcPct val="170000"/>
              </a:lnSpc>
              <a:buNone/>
            </a:pPr>
            <a:r>
              <a:rPr lang="en-IN" dirty="0" smtClean="0">
                <a:solidFill>
                  <a:srgbClr val="002060"/>
                </a:solidFill>
              </a:rPr>
              <a:t>     </a:t>
            </a:r>
            <a:r>
              <a:rPr lang="hi-IN" dirty="0" smtClean="0">
                <a:solidFill>
                  <a:srgbClr val="002060"/>
                </a:solidFill>
              </a:rPr>
              <a:t>शायद </a:t>
            </a:r>
            <a:r>
              <a:rPr lang="hi-IN" dirty="0">
                <a:solidFill>
                  <a:srgbClr val="002060"/>
                </a:solidFill>
              </a:rPr>
              <a:t>खिजां से शक्ल अयां हो बहार की,</a:t>
            </a:r>
          </a:p>
          <a:p>
            <a:pPr>
              <a:lnSpc>
                <a:spcPct val="170000"/>
              </a:lnSpc>
              <a:buNone/>
            </a:pPr>
            <a:r>
              <a:rPr lang="en-IN" dirty="0" smtClean="0">
                <a:solidFill>
                  <a:srgbClr val="002060"/>
                </a:solidFill>
              </a:rPr>
              <a:t>     </a:t>
            </a:r>
            <a:r>
              <a:rPr lang="hi-IN" dirty="0" smtClean="0">
                <a:solidFill>
                  <a:srgbClr val="002060"/>
                </a:solidFill>
              </a:rPr>
              <a:t>कुछ </a:t>
            </a:r>
            <a:r>
              <a:rPr lang="hi-IN" dirty="0">
                <a:solidFill>
                  <a:srgbClr val="002060"/>
                </a:solidFill>
              </a:rPr>
              <a:t>मसलहत इसी में हो परवरदिगार की।’</a:t>
            </a:r>
          </a:p>
          <a:p>
            <a:pPr>
              <a:lnSpc>
                <a:spcPct val="170000"/>
              </a:lnSpc>
              <a:buNone/>
            </a:pPr>
            <a:r>
              <a:rPr lang="en-IN" dirty="0" smtClean="0">
                <a:solidFill>
                  <a:srgbClr val="002060"/>
                </a:solidFill>
              </a:rPr>
              <a:t>     </a:t>
            </a:r>
            <a:r>
              <a:rPr lang="hi-IN" dirty="0" smtClean="0">
                <a:solidFill>
                  <a:srgbClr val="002060"/>
                </a:solidFill>
              </a:rPr>
              <a:t>उनके </a:t>
            </a:r>
            <a:r>
              <a:rPr lang="hi-IN" dirty="0">
                <a:solidFill>
                  <a:srgbClr val="002060"/>
                </a:solidFill>
              </a:rPr>
              <a:t>इस महानतम बलिदान ने उनको भारतीय इतिहास </a:t>
            </a:r>
            <a:r>
              <a:rPr lang="hi-IN" dirty="0" smtClean="0">
                <a:solidFill>
                  <a:srgbClr val="002060"/>
                </a:solidFill>
              </a:rPr>
              <a:t>का एक </a:t>
            </a:r>
            <a:r>
              <a:rPr lang="hi-IN" dirty="0">
                <a:solidFill>
                  <a:srgbClr val="002060"/>
                </a:solidFill>
              </a:rPr>
              <a:t>अमर नायक बना दिया। </a:t>
            </a:r>
            <a:r>
              <a:rPr lang="hi-IN" dirty="0" smtClean="0">
                <a:solidFill>
                  <a:srgbClr val="002060"/>
                </a:solidFill>
              </a:rPr>
              <a:t>देश</a:t>
            </a:r>
            <a:r>
              <a:rPr lang="en-IN" dirty="0" smtClean="0">
                <a:solidFill>
                  <a:srgbClr val="002060"/>
                </a:solidFill>
              </a:rPr>
              <a:t>  </a:t>
            </a:r>
            <a:r>
              <a:rPr lang="hi-IN" dirty="0" smtClean="0">
                <a:solidFill>
                  <a:srgbClr val="002060"/>
                </a:solidFill>
              </a:rPr>
              <a:t>पर</a:t>
            </a:r>
            <a:r>
              <a:rPr lang="en-IN" dirty="0" smtClean="0">
                <a:solidFill>
                  <a:srgbClr val="002060"/>
                </a:solidFill>
              </a:rPr>
              <a:t> </a:t>
            </a:r>
            <a:r>
              <a:rPr lang="hi-IN" dirty="0" smtClean="0">
                <a:solidFill>
                  <a:srgbClr val="002060"/>
                </a:solidFill>
              </a:rPr>
              <a:t>बलिदान ने </a:t>
            </a:r>
            <a:r>
              <a:rPr lang="hi-IN" dirty="0">
                <a:solidFill>
                  <a:srgbClr val="002060"/>
                </a:solidFill>
              </a:rPr>
              <a:t>उन्हें अमरत्व दिया। इस अमरत्व की आकांक्षा वे स्वयं करते थे-</a:t>
            </a:r>
          </a:p>
          <a:p>
            <a:pPr>
              <a:lnSpc>
                <a:spcPct val="170000"/>
              </a:lnSpc>
              <a:buNone/>
            </a:pPr>
            <a:r>
              <a:rPr lang="en-IN" dirty="0" smtClean="0">
                <a:solidFill>
                  <a:srgbClr val="002060"/>
                </a:solidFill>
              </a:rPr>
              <a:t>     </a:t>
            </a:r>
            <a:r>
              <a:rPr lang="hi-IN" dirty="0" smtClean="0">
                <a:solidFill>
                  <a:srgbClr val="002060"/>
                </a:solidFill>
              </a:rPr>
              <a:t>‘जिंदगी </a:t>
            </a:r>
            <a:r>
              <a:rPr lang="hi-IN" dirty="0">
                <a:solidFill>
                  <a:srgbClr val="002060"/>
                </a:solidFill>
              </a:rPr>
              <a:t>बादे-फना तुझको मिलेगी ‘हसरत’</a:t>
            </a:r>
          </a:p>
          <a:p>
            <a:pPr>
              <a:lnSpc>
                <a:spcPct val="170000"/>
              </a:lnSpc>
              <a:buNone/>
            </a:pPr>
            <a:r>
              <a:rPr lang="en-IN" dirty="0" smtClean="0">
                <a:solidFill>
                  <a:srgbClr val="002060"/>
                </a:solidFill>
              </a:rPr>
              <a:t>     </a:t>
            </a:r>
            <a:r>
              <a:rPr lang="hi-IN" dirty="0" smtClean="0">
                <a:solidFill>
                  <a:srgbClr val="002060"/>
                </a:solidFill>
              </a:rPr>
              <a:t>तेरा </a:t>
            </a:r>
            <a:r>
              <a:rPr lang="hi-IN" dirty="0">
                <a:solidFill>
                  <a:srgbClr val="002060"/>
                </a:solidFill>
              </a:rPr>
              <a:t>जीना तेरे मरने की बदौलत होगा।’</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a:solidFill>
                  <a:srgbClr val="C00000"/>
                </a:solidFill>
                <a:latin typeface="Kruti Dev 010" pitchFamily="2" charset="0"/>
              </a:rPr>
              <a:t>f</a:t>
            </a:r>
            <a:r>
              <a:rPr lang="en-IN" b="1" dirty="0" err="1" smtClean="0">
                <a:solidFill>
                  <a:srgbClr val="C00000"/>
                </a:solidFill>
                <a:latin typeface="Kruti Dev 010" pitchFamily="2" charset="0"/>
              </a:rPr>
              <a:t>u’d’kZ</a:t>
            </a:r>
            <a:endParaRPr lang="en-US" b="1" dirty="0">
              <a:solidFill>
                <a:srgbClr val="C00000"/>
              </a:solidFill>
              <a:latin typeface="Kruti Dev 010" pitchFamily="2" charset="0"/>
            </a:endParaRPr>
          </a:p>
        </p:txBody>
      </p:sp>
      <p:sp>
        <p:nvSpPr>
          <p:cNvPr id="3" name="Content Placeholder 2"/>
          <p:cNvSpPr>
            <a:spLocks noGrp="1"/>
          </p:cNvSpPr>
          <p:nvPr>
            <p:ph idx="1"/>
          </p:nvPr>
        </p:nvSpPr>
        <p:spPr/>
        <p:txBody>
          <a:bodyPr>
            <a:normAutofit/>
          </a:bodyPr>
          <a:lstStyle/>
          <a:p>
            <a:pPr algn="just">
              <a:lnSpc>
                <a:spcPct val="150000"/>
              </a:lnSpc>
              <a:buNone/>
            </a:pPr>
            <a:r>
              <a:rPr lang="en-IN" sz="2400" dirty="0" smtClean="0">
                <a:solidFill>
                  <a:srgbClr val="002060"/>
                </a:solidFill>
              </a:rPr>
              <a:t>         </a:t>
            </a:r>
            <a:r>
              <a:rPr lang="hi-IN" sz="2400" dirty="0" smtClean="0">
                <a:solidFill>
                  <a:srgbClr val="002060"/>
                </a:solidFill>
              </a:rPr>
              <a:t>अशफाक उल्ला खां की गजलों और नज्मों ने स्वाधीनता संग्राम की तमाम पीढ़ियों को हौसला दिया। इस कवि-क्रांतिकारी ने देश को एहसास कराया कि हमारी सबसे बड़ी कमजोरी धर्म को लेकर आपस में लड़ना है। राम प्रसाद बिस्मिल से उनकी गहरी दोस्ती हिंदू-मुस्लिम एकता की मिसाल बन गई थी।</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a:bodyPr>
          <a:lstStyle/>
          <a:p>
            <a:pPr algn="ctr">
              <a:lnSpc>
                <a:spcPct val="250000"/>
              </a:lnSpc>
              <a:buNone/>
            </a:pPr>
            <a:r>
              <a:rPr lang="en-IN" sz="9600" b="1" dirty="0" smtClean="0">
                <a:solidFill>
                  <a:srgbClr val="1504EC"/>
                </a:solidFill>
                <a:latin typeface="Kruti Dev 010" pitchFamily="2" charset="0"/>
              </a:rPr>
              <a:t>/</a:t>
            </a:r>
            <a:r>
              <a:rPr lang="en-IN" sz="9600" b="1" dirty="0" err="1" smtClean="0">
                <a:solidFill>
                  <a:srgbClr val="1504EC"/>
                </a:solidFill>
                <a:latin typeface="Kruti Dev 010" pitchFamily="2" charset="0"/>
              </a:rPr>
              <a:t>kU;okn</a:t>
            </a:r>
            <a:r>
              <a:rPr lang="en-IN" sz="9600" b="1" dirty="0" smtClean="0">
                <a:solidFill>
                  <a:srgbClr val="1504EC"/>
                </a:solidFill>
                <a:latin typeface="Kruti Dev 010" pitchFamily="2" charset="0"/>
              </a:rPr>
              <a:t>!</a:t>
            </a:r>
            <a:endParaRPr lang="en-US" sz="9600" b="1" dirty="0">
              <a:solidFill>
                <a:srgbClr val="1504EC"/>
              </a:solidFill>
              <a:latin typeface="Kruti Dev 010"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IN" b="1" dirty="0" err="1" smtClean="0">
                <a:solidFill>
                  <a:srgbClr val="C00000"/>
                </a:solidFill>
                <a:latin typeface="Kruti Dev 010" pitchFamily="2" charset="0"/>
              </a:rPr>
              <a:t>v”kQkd</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ds</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uke</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i</a:t>
            </a:r>
            <a:r>
              <a:rPr lang="en-IN" b="1" dirty="0" smtClean="0">
                <a:solidFill>
                  <a:srgbClr val="C00000"/>
                </a:solidFill>
                <a:latin typeface="Kruti Dev 010" pitchFamily="2" charset="0"/>
              </a:rPr>
              <a:t>=&amp;</a:t>
            </a:r>
            <a:r>
              <a:rPr lang="en-IN" b="1" dirty="0" err="1" smtClean="0">
                <a:solidFill>
                  <a:srgbClr val="C00000"/>
                </a:solidFill>
                <a:latin typeface="Kruti Dev 010" pitchFamily="2" charset="0"/>
              </a:rPr>
              <a:t>jkeizlkn</a:t>
            </a:r>
            <a:r>
              <a:rPr lang="en-IN" b="1" dirty="0" smtClean="0">
                <a:solidFill>
                  <a:srgbClr val="C00000"/>
                </a:solidFill>
                <a:latin typeface="Kruti Dev 010" pitchFamily="2" charset="0"/>
              </a:rPr>
              <a:t> fcfLey</a:t>
            </a:r>
            <a:r>
              <a:rPr lang="en-IN" b="1" dirty="0" smtClean="0">
                <a:solidFill>
                  <a:srgbClr val="C00000"/>
                </a:solidFill>
                <a:latin typeface="Kruti Dev 010"/>
              </a:rPr>
              <a:t>¼i=½</a:t>
            </a:r>
            <a:endParaRPr lang="en-US" b="1" dirty="0">
              <a:solidFill>
                <a:srgbClr val="C00000"/>
              </a:solidFill>
              <a:latin typeface="Kruti Dev 010" pitchFamily="2" charset="0"/>
            </a:endParaRPr>
          </a:p>
        </p:txBody>
      </p:sp>
      <p:sp>
        <p:nvSpPr>
          <p:cNvPr id="3" name="Content Placeholder 2"/>
          <p:cNvSpPr>
            <a:spLocks noGrp="1"/>
          </p:cNvSpPr>
          <p:nvPr>
            <p:ph idx="1"/>
          </p:nvPr>
        </p:nvSpPr>
        <p:spPr>
          <a:xfrm>
            <a:off x="457200" y="1000108"/>
            <a:ext cx="8229600" cy="5357850"/>
          </a:xfrm>
        </p:spPr>
        <p:txBody>
          <a:bodyPr>
            <a:normAutofit lnSpcReduction="10000"/>
          </a:bodyPr>
          <a:lstStyle/>
          <a:p>
            <a:pPr algn="just">
              <a:lnSpc>
                <a:spcPct val="150000"/>
              </a:lnSpc>
              <a:buNone/>
            </a:pPr>
            <a:r>
              <a:rPr lang="en-IN" sz="2400" dirty="0" smtClean="0">
                <a:solidFill>
                  <a:srgbClr val="002060"/>
                </a:solidFill>
              </a:rPr>
              <a:t>               </a:t>
            </a:r>
            <a:r>
              <a:rPr lang="hi-IN" sz="2400" dirty="0" smtClean="0">
                <a:solidFill>
                  <a:srgbClr val="002060"/>
                </a:solidFill>
              </a:rPr>
              <a:t>भारतीय </a:t>
            </a:r>
            <a:r>
              <a:rPr lang="hi-IN" sz="2400" dirty="0">
                <a:solidFill>
                  <a:srgbClr val="002060"/>
                </a:solidFill>
              </a:rPr>
              <a:t>स्वाधीनता आंदोलन में काकोरी ट्रेन एक्शन महत्वपूर्ण घटना मानी जाती है। राम प्रसाद बिस्मिल के साथ तीन अन्य लोगों को इस केस में फांसी की सजा हुई। अशफाक उल्ला खां, ठा. रोशन सिंह और राजेंद्र लाहिड़ी ने अपना सर्वोच्च बलिदान देकर भारत मां का अभिषेक किया। ट्रायल के दौरान कई मुस्लिम मजिस्ट्रेट और विशेषकर पुलिस कप्तान तश्द्दुक हुसैन ने अशफाक को सरकारी गवाह बनाने की बहुत कोशिश की पर अशफाक ने कहा, ‘मैं मुसलमान हूं। अगर मैंने माफी मांग ली और सरकारी गवाह बन गया तो पूरी कौम बदनाम हो जाएगी।’</a:t>
            </a:r>
            <a:endParaRPr lang="en-US" sz="24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err="1" smtClean="0">
                <a:solidFill>
                  <a:srgbClr val="C00000"/>
                </a:solidFill>
                <a:latin typeface="Kruti Dev 010" pitchFamily="2" charset="0"/>
              </a:rPr>
              <a:t>v”kQkd</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ds</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uke</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i</a:t>
            </a:r>
            <a:r>
              <a:rPr lang="en-IN" b="1" dirty="0" smtClean="0">
                <a:solidFill>
                  <a:srgbClr val="C00000"/>
                </a:solidFill>
                <a:latin typeface="Kruti Dev 010" pitchFamily="2" charset="0"/>
              </a:rPr>
              <a:t>=&amp;</a:t>
            </a:r>
            <a:r>
              <a:rPr lang="en-IN" b="1" dirty="0" err="1" smtClean="0">
                <a:solidFill>
                  <a:srgbClr val="C00000"/>
                </a:solidFill>
                <a:latin typeface="Kruti Dev 010" pitchFamily="2" charset="0"/>
              </a:rPr>
              <a:t>jkeizlkn</a:t>
            </a:r>
            <a:r>
              <a:rPr lang="en-IN" b="1" dirty="0" smtClean="0">
                <a:solidFill>
                  <a:srgbClr val="C00000"/>
                </a:solidFill>
                <a:latin typeface="Kruti Dev 010" pitchFamily="2" charset="0"/>
              </a:rPr>
              <a:t> fcfLey</a:t>
            </a:r>
            <a:r>
              <a:rPr lang="en-IN" b="1" dirty="0" smtClean="0">
                <a:solidFill>
                  <a:srgbClr val="C00000"/>
                </a:solidFill>
                <a:latin typeface="Kruti Dev 010"/>
              </a:rPr>
              <a:t>¼i=½</a:t>
            </a:r>
            <a:endParaRPr lang="en-US" dirty="0"/>
          </a:p>
        </p:txBody>
      </p:sp>
      <p:sp>
        <p:nvSpPr>
          <p:cNvPr id="3" name="Content Placeholder 2"/>
          <p:cNvSpPr>
            <a:spLocks noGrp="1"/>
          </p:cNvSpPr>
          <p:nvPr>
            <p:ph idx="1"/>
          </p:nvPr>
        </p:nvSpPr>
        <p:spPr>
          <a:xfrm>
            <a:off x="457200" y="1142984"/>
            <a:ext cx="8229600" cy="4983179"/>
          </a:xfrm>
        </p:spPr>
        <p:txBody>
          <a:bodyPr>
            <a:normAutofit fontScale="85000" lnSpcReduction="20000"/>
          </a:bodyPr>
          <a:lstStyle/>
          <a:p>
            <a:pPr algn="just">
              <a:lnSpc>
                <a:spcPct val="160000"/>
              </a:lnSpc>
              <a:buNone/>
            </a:pPr>
            <a:r>
              <a:rPr lang="en-IN" dirty="0" smtClean="0">
                <a:solidFill>
                  <a:srgbClr val="002060"/>
                </a:solidFill>
              </a:rPr>
              <a:t>            </a:t>
            </a:r>
            <a:r>
              <a:rPr lang="hi-IN" dirty="0" smtClean="0">
                <a:solidFill>
                  <a:srgbClr val="002060"/>
                </a:solidFill>
              </a:rPr>
              <a:t>19 </a:t>
            </a:r>
            <a:r>
              <a:rPr lang="hi-IN" dirty="0">
                <a:solidFill>
                  <a:srgbClr val="002060"/>
                </a:solidFill>
              </a:rPr>
              <a:t>दिसंबर, 1927 को फांसी होने से ठीक एक दिन पहले जब अशफाक के वकील कृपाशंकर हजेला ने उनकी अंतिम ख्वाहिश पूछी तो अशफाक ने कहा था, ‘ मेरी ख्वाहिश है कि कल आप आकर देखें कि मैं कैसे फांसी पर चढ़ता हूं।’ 19 दिसंबर को हाजियों की भांति कुरान का बस्ता टांगे, लवेक कहते हुए, कलमा पढ़, अशफाक फांसी के फंदे पर चढ़ गए।</a:t>
            </a:r>
          </a:p>
          <a:p>
            <a:pPr>
              <a:buNone/>
            </a:pPr>
            <a:r>
              <a:rPr lang="en-US" dirty="0"/>
              <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err="1" smtClean="0">
                <a:solidFill>
                  <a:srgbClr val="C00000"/>
                </a:solidFill>
                <a:latin typeface="Kruti Dev 010" pitchFamily="2" charset="0"/>
              </a:rPr>
              <a:t>v”kQkd</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ds</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uke</a:t>
            </a:r>
            <a:r>
              <a:rPr lang="en-IN" b="1" dirty="0" smtClean="0">
                <a:solidFill>
                  <a:srgbClr val="C00000"/>
                </a:solidFill>
                <a:latin typeface="Kruti Dev 010" pitchFamily="2" charset="0"/>
              </a:rPr>
              <a:t> </a:t>
            </a:r>
            <a:r>
              <a:rPr lang="en-IN" b="1" dirty="0" err="1" smtClean="0">
                <a:solidFill>
                  <a:srgbClr val="C00000"/>
                </a:solidFill>
                <a:latin typeface="Kruti Dev 010" pitchFamily="2" charset="0"/>
              </a:rPr>
              <a:t>i</a:t>
            </a:r>
            <a:r>
              <a:rPr lang="en-IN" b="1" dirty="0" smtClean="0">
                <a:solidFill>
                  <a:srgbClr val="C00000"/>
                </a:solidFill>
                <a:latin typeface="Kruti Dev 010" pitchFamily="2" charset="0"/>
              </a:rPr>
              <a:t>=&amp;</a:t>
            </a:r>
            <a:r>
              <a:rPr lang="en-IN" b="1" dirty="0" err="1" smtClean="0">
                <a:solidFill>
                  <a:srgbClr val="C00000"/>
                </a:solidFill>
                <a:latin typeface="Kruti Dev 010" pitchFamily="2" charset="0"/>
              </a:rPr>
              <a:t>jkeizlkn</a:t>
            </a:r>
            <a:r>
              <a:rPr lang="en-IN" b="1" dirty="0" smtClean="0">
                <a:solidFill>
                  <a:srgbClr val="C00000"/>
                </a:solidFill>
                <a:latin typeface="Kruti Dev 010" pitchFamily="2" charset="0"/>
              </a:rPr>
              <a:t> fcfLey</a:t>
            </a:r>
            <a:r>
              <a:rPr lang="en-IN" b="1" dirty="0" smtClean="0">
                <a:solidFill>
                  <a:srgbClr val="C00000"/>
                </a:solidFill>
                <a:latin typeface="Kruti Dev 010"/>
              </a:rPr>
              <a:t>¼i=½</a:t>
            </a:r>
            <a:endParaRPr lang="en-US" dirty="0"/>
          </a:p>
        </p:txBody>
      </p:sp>
      <p:sp>
        <p:nvSpPr>
          <p:cNvPr id="3" name="Content Placeholder 2"/>
          <p:cNvSpPr>
            <a:spLocks noGrp="1"/>
          </p:cNvSpPr>
          <p:nvPr>
            <p:ph idx="1"/>
          </p:nvPr>
        </p:nvSpPr>
        <p:spPr>
          <a:xfrm>
            <a:off x="457200" y="1142984"/>
            <a:ext cx="8229600" cy="4983179"/>
          </a:xfrm>
        </p:spPr>
        <p:txBody>
          <a:bodyPr>
            <a:normAutofit fontScale="85000" lnSpcReduction="20000"/>
          </a:bodyPr>
          <a:lstStyle/>
          <a:p>
            <a:pPr algn="just">
              <a:lnSpc>
                <a:spcPct val="160000"/>
              </a:lnSpc>
              <a:buNone/>
            </a:pPr>
            <a:r>
              <a:rPr lang="en-IN" dirty="0" smtClean="0">
                <a:solidFill>
                  <a:srgbClr val="002060"/>
                </a:solidFill>
              </a:rPr>
              <a:t>            </a:t>
            </a:r>
            <a:r>
              <a:rPr lang="hi-IN" dirty="0" smtClean="0">
                <a:solidFill>
                  <a:srgbClr val="002060"/>
                </a:solidFill>
              </a:rPr>
              <a:t>19 </a:t>
            </a:r>
            <a:r>
              <a:rPr lang="hi-IN" dirty="0">
                <a:solidFill>
                  <a:srgbClr val="002060"/>
                </a:solidFill>
              </a:rPr>
              <a:t>दिसंबर, 1927 को फांसी होने से ठीक एक दिन पहले जब अशफाक के वकील कृपाशंकर हजेला ने उनकी अंतिम ख्वाहिश पूछी तो अशफाक ने कहा था, ‘ मेरी ख्वाहिश है कि कल आप आकर देखें कि मैं कैसे फांसी पर चढ़ता हूं।’ 19 दिसंबर को हाजियों की भांति कुरान का बस्ता टांगे, लवेक कहते हुए, कलमा पढ़, अशफाक फांसी के फंदे पर चढ़ गए।</a:t>
            </a:r>
          </a:p>
          <a:p>
            <a:pPr>
              <a:buNone/>
            </a:pPr>
            <a:r>
              <a:rPr lang="en-US" dirty="0"/>
              <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rgbClr val="C00000"/>
                </a:solidFill>
              </a:rPr>
              <a:t>बचपन से शायरी का शौक</a:t>
            </a:r>
            <a:endParaRPr lang="en-US"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lnSpc>
                <a:spcPct val="150000"/>
              </a:lnSpc>
              <a:buNone/>
            </a:pPr>
            <a:r>
              <a:rPr lang="en-IN" dirty="0" smtClean="0">
                <a:solidFill>
                  <a:srgbClr val="002060"/>
                </a:solidFill>
              </a:rPr>
              <a:t>            </a:t>
            </a:r>
            <a:r>
              <a:rPr lang="hi-IN" dirty="0" smtClean="0">
                <a:solidFill>
                  <a:srgbClr val="002060"/>
                </a:solidFill>
              </a:rPr>
              <a:t>अशफाक </a:t>
            </a:r>
            <a:r>
              <a:rPr lang="hi-IN" dirty="0">
                <a:solidFill>
                  <a:srgbClr val="002060"/>
                </a:solidFill>
              </a:rPr>
              <a:t>उल्ला खान का जन्म 22 अक्टूबर 1900 को उत्तर प्रदेश के शाहजहांपुर के मोहल्ला एमन जई जलाल नगर के पठान परिवर में  हुआ </a:t>
            </a:r>
            <a:r>
              <a:rPr lang="hi-IN" dirty="0" smtClean="0">
                <a:solidFill>
                  <a:srgbClr val="002060"/>
                </a:solidFill>
              </a:rPr>
              <a:t>था</a:t>
            </a:r>
            <a:r>
              <a:rPr lang="en-IN" dirty="0" smtClean="0">
                <a:solidFill>
                  <a:srgbClr val="002060"/>
                </a:solidFill>
              </a:rPr>
              <a:t>I</a:t>
            </a:r>
            <a:r>
              <a:rPr lang="hi-IN" dirty="0" smtClean="0">
                <a:solidFill>
                  <a:srgbClr val="002060"/>
                </a:solidFill>
              </a:rPr>
              <a:t> </a:t>
            </a:r>
            <a:r>
              <a:rPr lang="hi-IN" dirty="0">
                <a:solidFill>
                  <a:srgbClr val="002060"/>
                </a:solidFill>
              </a:rPr>
              <a:t>पिता शफीक उल्ला खान और मां मजरूहन्निसा बेगम की छह संतानों में वे सबसे छोटे </a:t>
            </a:r>
            <a:r>
              <a:rPr lang="hi-IN" dirty="0" smtClean="0">
                <a:solidFill>
                  <a:srgbClr val="002060"/>
                </a:solidFill>
              </a:rPr>
              <a:t>थे</a:t>
            </a:r>
            <a:r>
              <a:rPr lang="en-IN" dirty="0">
                <a:solidFill>
                  <a:srgbClr val="002060"/>
                </a:solidFill>
              </a:rPr>
              <a:t>I</a:t>
            </a:r>
            <a:r>
              <a:rPr lang="hi-IN" dirty="0" smtClean="0">
                <a:solidFill>
                  <a:srgbClr val="002060"/>
                </a:solidFill>
              </a:rPr>
              <a:t>उन्हें </a:t>
            </a:r>
            <a:r>
              <a:rPr lang="hi-IN" dirty="0">
                <a:solidFill>
                  <a:srgbClr val="002060"/>
                </a:solidFill>
              </a:rPr>
              <a:t>बचपन से ही शायरी का बहुत शौक था, लेकिन अपने बड़े भाई के सहपाठी राम प्रसाद बिस्मिल की तारीफ सुनते सुनते अशफाक उनके मुरीद हो </a:t>
            </a:r>
            <a:r>
              <a:rPr lang="hi-IN" dirty="0" smtClean="0">
                <a:solidFill>
                  <a:srgbClr val="002060"/>
                </a:solidFill>
              </a:rPr>
              <a:t>गए</a:t>
            </a:r>
            <a:r>
              <a:rPr lang="en-IN" dirty="0" smtClean="0">
                <a:solidFill>
                  <a:srgbClr val="002060"/>
                </a:solidFill>
              </a:rPr>
              <a:t> I</a:t>
            </a:r>
            <a:endParaRPr lang="en-US"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rgbClr val="C00000"/>
                </a:solidFill>
              </a:rPr>
              <a:t>गांधी जी का असहयोग आंदोलन में</a:t>
            </a:r>
            <a:endParaRPr lang="en-US" dirty="0">
              <a:solidFill>
                <a:srgbClr val="C00000"/>
              </a:solidFill>
            </a:endParaRPr>
          </a:p>
        </p:txBody>
      </p:sp>
      <p:sp>
        <p:nvSpPr>
          <p:cNvPr id="3" name="Content Placeholder 2"/>
          <p:cNvSpPr>
            <a:spLocks noGrp="1"/>
          </p:cNvSpPr>
          <p:nvPr>
            <p:ph idx="1"/>
          </p:nvPr>
        </p:nvSpPr>
        <p:spPr>
          <a:xfrm>
            <a:off x="457200" y="1285860"/>
            <a:ext cx="8229600" cy="5214974"/>
          </a:xfrm>
        </p:spPr>
        <p:txBody>
          <a:bodyPr>
            <a:normAutofit fontScale="62500" lnSpcReduction="20000"/>
          </a:bodyPr>
          <a:lstStyle/>
          <a:p>
            <a:pPr algn="just">
              <a:lnSpc>
                <a:spcPct val="170000"/>
              </a:lnSpc>
              <a:buNone/>
            </a:pPr>
            <a:r>
              <a:rPr lang="en-IN" dirty="0" smtClean="0"/>
              <a:t>                </a:t>
            </a:r>
            <a:r>
              <a:rPr lang="hi-IN" dirty="0" smtClean="0">
                <a:solidFill>
                  <a:srgbClr val="002060"/>
                </a:solidFill>
              </a:rPr>
              <a:t>हसरत तखल्लुस </a:t>
            </a:r>
            <a:r>
              <a:rPr lang="hi-IN" dirty="0">
                <a:solidFill>
                  <a:srgbClr val="002060"/>
                </a:solidFill>
              </a:rPr>
              <a:t>नाम से शायरी लिखने वाला अशफाक का भावुक दिल में देश प्रेम की तीव्र भावनाएं थी. जब मैनपुरी कांड में राम प्रसाद बिस्मिल का नाम आया तब से देशभक्त अशफाक के मन में बिस्मिल से मिलने की इच्छा और तीव्र हो गई. इसी बीच 1920 में गांधी जी ने अंग्रेजों के खिलाफ सहयोग आंदोलन छेड़ दिया. इसमें अशफाक भी कूद पड़े</a:t>
            </a:r>
            <a:r>
              <a:rPr lang="hi-IN" dirty="0" smtClean="0">
                <a:solidFill>
                  <a:srgbClr val="002060"/>
                </a:solidFill>
              </a:rPr>
              <a:t>.</a:t>
            </a:r>
            <a:endParaRPr lang="en-IN" dirty="0" smtClean="0">
              <a:solidFill>
                <a:srgbClr val="002060"/>
              </a:solidFill>
            </a:endParaRPr>
          </a:p>
          <a:p>
            <a:pPr algn="just">
              <a:lnSpc>
                <a:spcPct val="170000"/>
              </a:lnSpc>
              <a:buNone/>
            </a:pPr>
            <a:r>
              <a:rPr lang="en-IN" dirty="0" smtClean="0">
                <a:solidFill>
                  <a:srgbClr val="002060"/>
                </a:solidFill>
              </a:rPr>
              <a:t>               </a:t>
            </a:r>
            <a:r>
              <a:rPr lang="hi-IN" dirty="0" smtClean="0">
                <a:solidFill>
                  <a:srgbClr val="002060"/>
                </a:solidFill>
              </a:rPr>
              <a:t>गांधी जी </a:t>
            </a:r>
            <a:r>
              <a:rPr lang="hi-IN" dirty="0">
                <a:solidFill>
                  <a:srgbClr val="002060"/>
                </a:solidFill>
              </a:rPr>
              <a:t>ने जब 1922 में चौरीचौरा कांड के कारण असहयोग आंदोलन को वापस ले लिया, तो देश भर में हताशा का माहौल बन गया. इससे कई युवाओं में ऐसी निराशा छाई और वे क्रांति के रास्ते पर चल दिए. अशफाक भी उन्ही क्रांतिकारियों के सूची में शामिल हो गए जो पहले असहयोग आंदोलन से जुड़े और बाद में क्रांतिकारियों से.</a:t>
            </a:r>
            <a:endParaRPr lang="en-US"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rgbClr val="C00000"/>
                </a:solidFill>
              </a:rPr>
              <a:t>बिस्मिल के अजीज सिपहसालार</a:t>
            </a:r>
            <a:endParaRPr lang="en-US" dirty="0">
              <a:solidFill>
                <a:srgbClr val="C00000"/>
              </a:solidFill>
            </a:endParaRPr>
          </a:p>
        </p:txBody>
      </p:sp>
      <p:sp>
        <p:nvSpPr>
          <p:cNvPr id="3" name="Content Placeholder 2"/>
          <p:cNvSpPr>
            <a:spLocks noGrp="1"/>
          </p:cNvSpPr>
          <p:nvPr>
            <p:ph idx="1"/>
          </p:nvPr>
        </p:nvSpPr>
        <p:spPr>
          <a:xfrm>
            <a:off x="457200" y="1214422"/>
            <a:ext cx="8229600" cy="5214974"/>
          </a:xfrm>
        </p:spPr>
        <p:txBody>
          <a:bodyPr>
            <a:normAutofit fontScale="62500" lnSpcReduction="20000"/>
          </a:bodyPr>
          <a:lstStyle/>
          <a:p>
            <a:pPr algn="just">
              <a:lnSpc>
                <a:spcPct val="170000"/>
              </a:lnSpc>
              <a:buNone/>
            </a:pPr>
            <a:r>
              <a:rPr lang="en-IN" dirty="0" smtClean="0">
                <a:solidFill>
                  <a:srgbClr val="002060"/>
                </a:solidFill>
              </a:rPr>
              <a:t>                   </a:t>
            </a:r>
            <a:r>
              <a:rPr lang="hi-IN" dirty="0" smtClean="0">
                <a:solidFill>
                  <a:srgbClr val="002060"/>
                </a:solidFill>
              </a:rPr>
              <a:t>राम </a:t>
            </a:r>
            <a:r>
              <a:rPr lang="hi-IN" dirty="0">
                <a:solidFill>
                  <a:srgbClr val="002060"/>
                </a:solidFill>
              </a:rPr>
              <a:t>प्रसाद बिस्मिल के अनन्य विश्वासपात्र थे अशफाक उल्ला खां। यद्यपि प्रारंभ में बिस्मिल को अशफाक पर ज्यादा भरोसा नहीं था, परंतु अशफाक ने अपनी नेकदिली और दृढ़ निश्चय के बल पर बिस्मिल का विश्वास पूर्णरूपेण अर्जित कर लिया। दोनों में एक-दूसरे के प्रति अनन्य स्नेह था। बिस्मिल ने अपनी आत्मकथा में अशफाक के बारे में लिखा है, ‘बहुधा मैंने और तुमने (अशफाक) एक ही थाली में भोजन किया। मेरे हृदय से यह विचार ही जाता रहा कि हिंदू और मुसलमानों में कोई भेद है। तुम मुझ पर अटल विश्वास तथा अगाध प्रीति रखते थे।..... अंत में इस प्रेम, प्रीति तथा मित्रता का परिणाम क्या हुआ? मेरे विचारों के रंग में तुम भी रंग गए। तुम भी एक कट्टर क्रांतिकारी बन गए</a:t>
            </a:r>
            <a:r>
              <a:rPr lang="hi-IN" dirty="0" smtClean="0">
                <a:solidFill>
                  <a:srgbClr val="002060"/>
                </a:solidFill>
              </a:rPr>
              <a:t>।</a:t>
            </a:r>
            <a:endParaRPr lang="en-US"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solidFill>
                  <a:srgbClr val="C00000"/>
                </a:solidFill>
              </a:rPr>
              <a:t>बिस्मिल के अजीज सिपहसालार</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50000"/>
              </a:lnSpc>
              <a:buNone/>
            </a:pPr>
            <a:r>
              <a:rPr lang="en-IN" dirty="0" smtClean="0"/>
              <a:t>     </a:t>
            </a:r>
            <a:r>
              <a:rPr lang="hi-IN" dirty="0" smtClean="0">
                <a:solidFill>
                  <a:srgbClr val="002060"/>
                </a:solidFill>
              </a:rPr>
              <a:t>मुझे यदि शांति है तो यही कि तुमने संसार में मेरा मुख उज्ज्वल कर दिया। ... अदालत ने तुमको मेरा लेफ्टिनेंट ठहराया और जज ने मुकदमे का फैसला लिखते हुए तुम्हारे गले में जयमाल (फांसी का फंदा) पहना दी।’</a:t>
            </a:r>
            <a:r>
              <a:rPr lang="en-IN" dirty="0" smtClean="0">
                <a:solidFill>
                  <a:srgbClr val="002060"/>
                </a:solidFill>
              </a:rPr>
              <a:t>  </a:t>
            </a:r>
          </a:p>
          <a:p>
            <a:pPr algn="just">
              <a:lnSpc>
                <a:spcPct val="150000"/>
              </a:lnSpc>
              <a:buNone/>
            </a:pPr>
            <a:r>
              <a:rPr lang="en-IN" dirty="0">
                <a:solidFill>
                  <a:srgbClr val="002060"/>
                </a:solidFill>
              </a:rPr>
              <a:t> </a:t>
            </a:r>
            <a:r>
              <a:rPr lang="en-IN" dirty="0" smtClean="0">
                <a:solidFill>
                  <a:srgbClr val="002060"/>
                </a:solidFill>
              </a:rPr>
              <a:t>            </a:t>
            </a:r>
            <a:r>
              <a:rPr lang="hi-IN" dirty="0" smtClean="0">
                <a:solidFill>
                  <a:srgbClr val="002060"/>
                </a:solidFill>
              </a:rPr>
              <a:t>बिस्मिल </a:t>
            </a:r>
            <a:r>
              <a:rPr lang="hi-IN" dirty="0">
                <a:solidFill>
                  <a:srgbClr val="002060"/>
                </a:solidFill>
              </a:rPr>
              <a:t>और अशफाक की दोस्ती, धार्मिक प्रतिबद्धताओं की विभिन्नता होते हुए भी, मित्रता और आपसी विश्वास की मिसाल है। स्वाधीनता आंदोलन के दौरान जब वे विभिन्न गुप्त मिशनों पर हुआ करते थे, वे प्राय: एक ही थाली में भोजन करते थे। देश के प्रति अनन्य प्रेम और भारत की स्वाधीनता के महान लक्ष्य के बीच उनकी धार्मिक वैचारिकता कभी आड़े नहीं आई।</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hi-IN" b="1" dirty="0">
                <a:solidFill>
                  <a:srgbClr val="C00000"/>
                </a:solidFill>
              </a:rPr>
              <a:t>हिंदू-मुस्लिम एकता के समर्थक</a:t>
            </a:r>
            <a:endParaRPr lang="en-US" dirty="0">
              <a:solidFill>
                <a:srgbClr val="C00000"/>
              </a:solidFill>
            </a:endParaRPr>
          </a:p>
        </p:txBody>
      </p:sp>
      <p:sp>
        <p:nvSpPr>
          <p:cNvPr id="3" name="Content Placeholder 2"/>
          <p:cNvSpPr>
            <a:spLocks noGrp="1"/>
          </p:cNvSpPr>
          <p:nvPr>
            <p:ph idx="1"/>
          </p:nvPr>
        </p:nvSpPr>
        <p:spPr>
          <a:xfrm>
            <a:off x="457200" y="1000108"/>
            <a:ext cx="8229600" cy="5429288"/>
          </a:xfrm>
        </p:spPr>
        <p:txBody>
          <a:bodyPr>
            <a:normAutofit fontScale="47500" lnSpcReduction="20000"/>
          </a:bodyPr>
          <a:lstStyle/>
          <a:p>
            <a:pPr algn="just">
              <a:lnSpc>
                <a:spcPct val="170000"/>
              </a:lnSpc>
              <a:buNone/>
            </a:pPr>
            <a:r>
              <a:rPr lang="en-IN" dirty="0" smtClean="0">
                <a:solidFill>
                  <a:srgbClr val="002060"/>
                </a:solidFill>
              </a:rPr>
              <a:t>               </a:t>
            </a:r>
            <a:r>
              <a:rPr lang="hi-IN" sz="3600" dirty="0" smtClean="0">
                <a:solidFill>
                  <a:srgbClr val="002060"/>
                </a:solidFill>
              </a:rPr>
              <a:t>फांसी </a:t>
            </a:r>
            <a:r>
              <a:rPr lang="hi-IN" sz="3600" dirty="0">
                <a:solidFill>
                  <a:srgbClr val="002060"/>
                </a:solidFill>
              </a:rPr>
              <a:t>से पूर्व ‘बिरादराने वतन के नाम कब्र के किनारे से पैगाम’ में उन्होंने तत्कालीन सांप्रदायिक स्थितियों को स्पष्ट करते हुए लिखा था, ‘मुझे तो रह-रह कर इन दिमागों और अक्लों पर तरस आ रहा है। भाइयों, तुम्हारी आपस की फूट, तुम दोनों में से किसी को भी सूदमंद साबित न होगी। यह गैर मुमकिन है कि सात करोड़ मुसलमान शुद्ध हो जाएं और वैसे ही यह महमल (निरर्थक) बात है कि 22 करोड़ हिंदू मुसलमान बना लिए जाएं। मगर हां, यह आसान है कि यह सब मिलकर रहें।’ फांसी के कुछ दिनों पहले अशफाक ने अपील की थी, ‘मैं हर शख्स को उसकी इज्जत और मजहब का वास्ता देता हूं। अगर वह मजहब का कायल नहीं है, तो जिसको भी वह मानता है, अपील करता हूं कि हम काकोरी केस में मर जाने वाले नौजवानों पर तरस खाओ और फिर से हिंदुस्तान को 1920-21 वाला हिंदुस्तान बना दो।’ अशफाक उल्ला खां का यह चिंतन आज भी हमसे कहता है कि हमें धर्म, संप्रदाय, पंथ और जाति के संकुचित दायरों से बाहर निकलकर राष्ट्र प्रेम के प्रति अनन्य भाव रखना चाहिए क्योंकि राष्ट्र से बड़ा कुछ भी नहीं है।</a:t>
            </a:r>
            <a:endParaRPr lang="en-US" sz="3600" dirty="0">
              <a:solidFill>
                <a:srgbClr val="00206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1477</Words>
  <Application>Microsoft Office PowerPoint</Application>
  <PresentationFormat>On-screen Show (4:3)</PresentationFormat>
  <Paragraphs>42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dS-ckiqlkgsc ikVhy ,dacsdj egkfo|ky; g.ksxko rk-nsxywj ft-ukansM fganh foHkkx d{kk%&amp; ch-,-izFke o’kZ  isij dk uke%&amp;ukVd rFkk ,dkadh&amp;IV “kh’kZd%&amp; v”Qkd ds uke i= dh ppkZ</vt:lpstr>
      <vt:lpstr>v”kQkd ds uke i=&amp;jkeizlkn fcfLey¼i=½</vt:lpstr>
      <vt:lpstr>v”kQkd ds uke i=&amp;jkeizlkn fcfLey¼i=½</vt:lpstr>
      <vt:lpstr>v”kQkd ds uke i=&amp;jkeizlkn fcfLey¼i=½</vt:lpstr>
      <vt:lpstr>बचपन से शायरी का शौक</vt:lpstr>
      <vt:lpstr>गांधी जी का असहयोग आंदोलन में</vt:lpstr>
      <vt:lpstr>बिस्मिल के अजीज सिपहसालार</vt:lpstr>
      <vt:lpstr>बिस्मिल के अजीज सिपहसालार</vt:lpstr>
      <vt:lpstr>हिंदू-मुस्लिम एकता के समर्थक</vt:lpstr>
      <vt:lpstr>लेखन में झलकता देशप्रेम</vt:lpstr>
      <vt:lpstr>लेखन में झलकता देशप्रेम</vt:lpstr>
      <vt:lpstr>मां को भेजा आखिरी सलाम</vt:lpstr>
      <vt:lpstr>मां को भेजा आखिरी सलाम</vt:lpstr>
      <vt:lpstr>fu’d’kZ</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13</cp:revision>
  <dcterms:created xsi:type="dcterms:W3CDTF">2023-02-10T01:03:56Z</dcterms:created>
  <dcterms:modified xsi:type="dcterms:W3CDTF">2023-02-12T17:06:38Z</dcterms:modified>
</cp:coreProperties>
</file>