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3:36.763"/>
    </inkml:context>
    <inkml:brush xml:id="br0">
      <inkml:brushProperty name="width" value="0.05" units="cm"/>
      <inkml:brushProperty name="height" value="0.05" units="cm"/>
    </inkml:brush>
  </inkml:definitions>
  <inkml:traceGroup>
    <inkml:annotationXML>
      <emma:emma xmlns:emma="http://www.w3.org/2003/04/emma" version="1.0">
        <emma:interpretation id="{3989CED0-80B9-FB49-9341-B3C58311DC2B}" emma:medium="tactile" emma:mode="ink">
          <msink:context xmlns:msink="http://schemas.microsoft.com/ink/2010/main" type="inkDrawing" rotatedBoundingBox="11222,7038 11237,7038 11237,7053 11222,7053" shapeName="Other"/>
        </emma:interpretation>
      </emma:emma>
    </inkml:annotationXML>
    <inkml:trace contextRef="#ctx0" brushRef="#br0">1 1,'0'0</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3:53.914"/>
    </inkml:context>
    <inkml:brush xml:id="br0">
      <inkml:brushProperty name="width" value="0.05" units="cm"/>
      <inkml:brushProperty name="height" value="0.05" units="cm"/>
    </inkml:brush>
  </inkml:definitions>
  <inkml:traceGroup>
    <inkml:annotationXML>
      <emma:emma xmlns:emma="http://www.w3.org/2003/04/emma" version="1.0">
        <emma:interpretation id="{C3C474B0-5295-4241-B25E-4A24B6C9E128}" emma:medium="tactile" emma:mode="ink">
          <msink:context xmlns:msink="http://schemas.microsoft.com/ink/2010/main" type="inkDrawing" rotatedBoundingBox="13724,7261 13739,7261 13739,7276 13724,7276" shapeName="Other"/>
        </emma:interpretation>
      </emma:emma>
    </inkml:annotationXML>
    <inkml:trace contextRef="#ctx0" brushRef="#br0">2503 224,'0'0</inkml:trace>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4:55.501"/>
    </inkml:context>
    <inkml:brush xml:id="br0">
      <inkml:brushProperty name="width" value="0.05" units="cm"/>
      <inkml:brushProperty name="height" value="0.05" units="cm"/>
    </inkml:brush>
  </inkml:definitions>
  <inkml:traceGroup>
    <inkml:annotationXML>
      <emma:emma xmlns:emma="http://www.w3.org/2003/04/emma" version="1.0">
        <emma:interpretation id="{07E13ABF-60A2-714D-BC0C-11DE40F0FBEC}" emma:medium="tactile" emma:mode="ink">
          <msink:context xmlns:msink="http://schemas.microsoft.com/ink/2010/main" type="writingRegion" rotatedBoundingBox="13971,14648 14555,14648 14555,16175 13971,16175"/>
        </emma:interpretation>
      </emma:emma>
    </inkml:annotationXML>
    <inkml:traceGroup>
      <inkml:annotationXML>
        <emma:emma xmlns:emma="http://www.w3.org/2003/04/emma" version="1.0">
          <emma:interpretation id="{168D8371-FEDE-2949-9B15-2E0D92E575B8}" emma:medium="tactile" emma:mode="ink">
            <msink:context xmlns:msink="http://schemas.microsoft.com/ink/2010/main" type="paragraph" rotatedBoundingBox="13971,14648 14555,14648 14555,16175 13971,16175" alignmentLevel="1"/>
          </emma:interpretation>
        </emma:emma>
      </inkml:annotationXML>
      <inkml:traceGroup>
        <inkml:annotationXML>
          <emma:emma xmlns:emma="http://www.w3.org/2003/04/emma" version="1.0">
            <emma:interpretation id="{8ECD272D-54A7-1240-9391-F9BDEC6A1CBC}" emma:medium="tactile" emma:mode="ink">
              <msink:context xmlns:msink="http://schemas.microsoft.com/ink/2010/main" type="line" rotatedBoundingBox="13971,14648 14555,14648 14555,16175 13971,16175"/>
            </emma:interpretation>
          </emma:emma>
        </inkml:annotationXML>
        <inkml:traceGroup>
          <inkml:annotationXML>
            <emma:emma xmlns:emma="http://www.w3.org/2003/04/emma" version="1.0">
              <emma:interpretation id="{1823E4E9-AE7B-2141-BA8B-3E9C46E4E175}" emma:medium="tactile" emma:mode="ink">
                <msink:context xmlns:msink="http://schemas.microsoft.com/ink/2010/main" type="inkWord" rotatedBoundingBox="13971,14648 14555,14648 14555,16175 13971,16175"/>
              </emma:interpretation>
            </emma:emma>
          </inkml:annotationXML>
          <inkml:trace contextRef="#ctx0" brushRef="#br0">1 1,'0'0</inkml:trace>
          <inkml:trace contextRef="#ctx0" brushRef="#br0" timeOffset="804">174-346,'0'0</inkml:trace>
          <inkml:trace contextRef="#ctx0" brushRef="#br0" timeOffset="803">273-346,'0'0</inkml:trace>
          <inkml:trace contextRef="#ctx0" brushRef="#br0">570-1511,'0'0,"0"0,0 0,0 0</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5:00.055"/>
    </inkml:context>
    <inkml:brush xml:id="br0">
      <inkml:brushProperty name="width" value="0.05" units="cm"/>
      <inkml:brushProperty name="height" value="0.05" units="cm"/>
    </inkml:brush>
  </inkml:definitions>
  <inkml:traceGroup>
    <inkml:annotationXML>
      <emma:emma xmlns:emma="http://www.w3.org/2003/04/emma" version="1.0">
        <emma:interpretation id="{F6320D3A-512F-5045-A0A7-9D48584D407E}" emma:medium="tactile" emma:mode="ink">
          <msink:context xmlns:msink="http://schemas.microsoft.com/ink/2010/main" type="inkDrawing" rotatedBoundingBox="19815,8757 19830,8757 19830,8772 19815,8772" shapeName="Other"/>
        </emma:interpretation>
      </emma:emma>
    </inkml:annotationXML>
    <inkml:trace contextRef="#ctx0" brushRef="#br0">1 1,'0'0</inkml:trace>
  </inkml:traceGroup>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4:59.587"/>
    </inkml:context>
    <inkml:brush xml:id="br0">
      <inkml:brushProperty name="width" value="0.05" units="cm"/>
      <inkml:brushProperty name="height" value="0.05" units="cm"/>
    </inkml:brush>
  </inkml:definitions>
  <inkml:traceGroup>
    <inkml:annotationXML>
      <emma:emma xmlns:emma="http://www.w3.org/2003/04/emma" version="1.0">
        <emma:interpretation id="{3F801553-5A20-9B42-98F8-9D83A8B0D363}" emma:medium="tactile" emma:mode="ink">
          <msink:context xmlns:msink="http://schemas.microsoft.com/ink/2010/main" type="writingRegion" rotatedBoundingBox="19270,8410 19285,8410 19285,8425 19270,8425"/>
        </emma:interpretation>
      </emma:emma>
    </inkml:annotationXML>
    <inkml:traceGroup>
      <inkml:annotationXML>
        <emma:emma xmlns:emma="http://www.w3.org/2003/04/emma" version="1.0">
          <emma:interpretation id="{7CEB557E-ED00-9642-BD2E-9AF67DE3C29C}" emma:medium="tactile" emma:mode="ink">
            <msink:context xmlns:msink="http://schemas.microsoft.com/ink/2010/main" type="paragraph" rotatedBoundingBox="19270,8410 19285,8410 19285,8425 19270,8425" alignmentLevel="1"/>
          </emma:interpretation>
        </emma:emma>
      </inkml:annotationXML>
      <inkml:traceGroup>
        <inkml:annotationXML>
          <emma:emma xmlns:emma="http://www.w3.org/2003/04/emma" version="1.0">
            <emma:interpretation id="{6F478FF1-F4FC-B54F-9EC9-382FD9907714}" emma:medium="tactile" emma:mode="ink">
              <msink:context xmlns:msink="http://schemas.microsoft.com/ink/2010/main" type="line" rotatedBoundingBox="19270,8410 19285,8410 19285,8425 19270,8425"/>
            </emma:interpretation>
          </emma:emma>
        </inkml:annotationXML>
        <inkml:traceGroup>
          <inkml:annotationXML>
            <emma:emma xmlns:emma="http://www.w3.org/2003/04/emma" version="1.0">
              <emma:interpretation id="{61D33962-3DBD-C942-A54D-2F3AA1078BF5}" emma:medium="tactile" emma:mode="ink">
                <msink:context xmlns:msink="http://schemas.microsoft.com/ink/2010/main" type="inkWord" rotatedBoundingBox="19270,8410 19285,8410 19285,8425 19270,8425"/>
              </emma:interpretation>
            </emma:emma>
          </inkml:annotationXML>
          <inkml:trace contextRef="#ctx0" brushRef="#br0">0 1,'0'0</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5:01.518"/>
    </inkml:context>
    <inkml:brush xml:id="br0">
      <inkml:brushProperty name="width" value="0.05" units="cm"/>
      <inkml:brushProperty name="height" value="0.05" units="cm"/>
    </inkml:brush>
  </inkml:definitions>
  <inkml:traceGroup>
    <inkml:annotationXML>
      <emma:emma xmlns:emma="http://www.w3.org/2003/04/emma" version="1.0">
        <emma:interpretation id="{0C281109-7449-CF47-84FF-F388DE5DF41C}" emma:medium="tactile" emma:mode="ink">
          <msink:context xmlns:msink="http://schemas.microsoft.com/ink/2010/main" type="writingRegion" rotatedBoundingBox="17883,8658 18146,8658 18146,8871 17883,8871"/>
        </emma:interpretation>
      </emma:emma>
    </inkml:annotationXML>
    <inkml:traceGroup>
      <inkml:annotationXML>
        <emma:emma xmlns:emma="http://www.w3.org/2003/04/emma" version="1.0">
          <emma:interpretation id="{79314385-AB67-CE46-8404-F67EFD89B673}" emma:medium="tactile" emma:mode="ink">
            <msink:context xmlns:msink="http://schemas.microsoft.com/ink/2010/main" type="paragraph" rotatedBoundingBox="17883,8658 18146,8658 18146,8871 17883,8871" alignmentLevel="1"/>
          </emma:interpretation>
        </emma:emma>
      </inkml:annotationXML>
      <inkml:traceGroup>
        <inkml:annotationXML>
          <emma:emma xmlns:emma="http://www.w3.org/2003/04/emma" version="1.0">
            <emma:interpretation id="{7E1D1B32-DE18-F54D-B510-191CE219BE1C}" emma:medium="tactile" emma:mode="ink">
              <msink:context xmlns:msink="http://schemas.microsoft.com/ink/2010/main" type="line" rotatedBoundingBox="17883,8658 18146,8658 18146,8871 17883,8871"/>
            </emma:interpretation>
          </emma:emma>
        </inkml:annotationXML>
        <inkml:traceGroup>
          <inkml:annotationXML>
            <emma:emma xmlns:emma="http://www.w3.org/2003/04/emma" version="1.0">
              <emma:interpretation id="{FDB070CC-B339-B140-926A-E9FF756B05C6}" emma:medium="tactile" emma:mode="ink">
                <msink:context xmlns:msink="http://schemas.microsoft.com/ink/2010/main" type="inkWord" rotatedBoundingBox="17883,8658 17898,8658 17898,8673 17883,8673"/>
              </emma:interpretation>
            </emma:emma>
          </inkml:annotationXML>
          <inkml:trace contextRef="#ctx0" brushRef="#br0">1 1,'0'0,"0"0,0 0,0 0,0 0,0 0</inkml:trace>
        </inkml:traceGroup>
        <inkml:traceGroup>
          <inkml:annotationXML>
            <emma:emma xmlns:emma="http://www.w3.org/2003/04/emma" version="1.0">
              <emma:interpretation id="{876C9453-5FB5-9043-A514-0D8797F6A843}" emma:medium="tactile" emma:mode="ink">
                <msink:context xmlns:msink="http://schemas.microsoft.com/ink/2010/main" type="inkWord" rotatedBoundingBox="18131,8856 18146,8856 18146,8871 18131,8871"/>
              </emma:interpretation>
            </emma:emma>
          </inkml:annotationXML>
          <inkml:trace contextRef="#ctx0" brushRef="#br0" timeOffset="434">249 199,'0'0</inkml:trace>
        </inkml:traceGroup>
      </inkml:traceGroup>
    </inkml:traceGroup>
  </inkml:traceGroup>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5:02.872"/>
    </inkml:context>
    <inkml:brush xml:id="br0">
      <inkml:brushProperty name="width" value="0.05" units="cm"/>
      <inkml:brushProperty name="height" value="0.05" units="cm"/>
    </inkml:brush>
  </inkml:definitions>
  <inkml:traceGroup>
    <inkml:annotationXML>
      <emma:emma xmlns:emma="http://www.w3.org/2003/04/emma" version="1.0">
        <emma:interpretation id="{AF00AB13-6D07-674F-8C22-D07974AAA986}" emma:medium="tactile" emma:mode="ink">
          <msink:context xmlns:msink="http://schemas.microsoft.com/ink/2010/main" type="writingRegion" rotatedBoundingBox="21351,8261 21812,8261 21812,8772 21351,8772"/>
        </emma:interpretation>
      </emma:emma>
    </inkml:annotationXML>
    <inkml:traceGroup>
      <inkml:annotationXML>
        <emma:emma xmlns:emma="http://www.w3.org/2003/04/emma" version="1.0">
          <emma:interpretation id="{762F25E9-6334-A843-866C-8A8A409F5557}" emma:medium="tactile" emma:mode="ink">
            <msink:context xmlns:msink="http://schemas.microsoft.com/ink/2010/main" type="paragraph" rotatedBoundingBox="21351,8261 21812,8261 21812,8772 21351,8772" alignmentLevel="1"/>
          </emma:interpretation>
        </emma:emma>
      </inkml:annotationXML>
      <inkml:traceGroup>
        <inkml:annotationXML>
          <emma:emma xmlns:emma="http://www.w3.org/2003/04/emma" version="1.0">
            <emma:interpretation id="{2C13CF2C-E629-FD46-A240-0D0E5A983F80}" emma:medium="tactile" emma:mode="ink">
              <msink:context xmlns:msink="http://schemas.microsoft.com/ink/2010/main" type="line" rotatedBoundingBox="21351,8261 21812,8261 21812,8772 21351,8772"/>
            </emma:interpretation>
          </emma:emma>
        </inkml:annotationXML>
        <inkml:traceGroup>
          <inkml:annotationXML>
            <emma:emma xmlns:emma="http://www.w3.org/2003/04/emma" version="1.0">
              <emma:interpretation id="{453E2D47-8B91-D841-B313-04E6A8B3C816}" emma:medium="tactile" emma:mode="ink">
                <msink:context xmlns:msink="http://schemas.microsoft.com/ink/2010/main" type="inkWord" rotatedBoundingBox="21351,8757 21366,8757 21366,8772 21351,8772"/>
              </emma:interpretation>
            </emma:emma>
          </inkml:annotationXML>
          <inkml:trace contextRef="#ctx0" brushRef="#br0">1 1,'0'0</inkml:trace>
        </inkml:traceGroup>
        <inkml:traceGroup>
          <inkml:annotationXML>
            <emma:emma xmlns:emma="http://www.w3.org/2003/04/emma" version="1.0">
              <emma:interpretation id="{FB9139C1-340A-B745-A326-C7D713D38783}" emma:medium="tactile" emma:mode="ink">
                <msink:context xmlns:msink="http://schemas.microsoft.com/ink/2010/main" type="inkWord" rotatedBoundingBox="21697,8261 21812,8261 21812,8375 21697,8375"/>
              </emma:interpretation>
            </emma:emma>
          </inkml:annotationXML>
          <inkml:trace contextRef="#ctx0" brushRef="#br0" timeOffset="597">347-396,'0'0</inkml:trace>
          <inkml:trace contextRef="#ctx0" brushRef="#br0" timeOffset="598">447-495,'0'0</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19T10:13:46.336"/>
    </inkml:context>
    <inkml:brush xml:id="br0">
      <inkml:brushProperty name="width" value="0.05" units="cm"/>
      <inkml:brushProperty name="height" value="0.05" units="cm"/>
    </inkml:brush>
  </inkml:definitions>
  <inkml:traceGroup>
    <inkml:annotationXML>
      <emma:emma xmlns:emma="http://www.w3.org/2003/04/emma" version="1.0">
        <emma:interpretation id="{899BBDFB-288A-A84D-A3A3-AA5D7F6603EB}" emma:medium="tactile" emma:mode="ink">
          <msink:context xmlns:msink="http://schemas.microsoft.com/ink/2010/main" type="writingRegion" rotatedBoundingBox="11767,8971 11782,8971 11782,8986 11767,8986"/>
        </emma:interpretation>
      </emma:emma>
    </inkml:annotationXML>
    <inkml:traceGroup>
      <inkml:annotationXML>
        <emma:emma xmlns:emma="http://www.w3.org/2003/04/emma" version="1.0">
          <emma:interpretation id="{6A51FB47-28C0-E140-804C-D8360FA63A89}" emma:medium="tactile" emma:mode="ink">
            <msink:context xmlns:msink="http://schemas.microsoft.com/ink/2010/main" type="paragraph" rotatedBoundingBox="11767,8971 11782,8971 11782,8986 11767,8986" alignmentLevel="1"/>
          </emma:interpretation>
        </emma:emma>
      </inkml:annotationXML>
      <inkml:traceGroup>
        <inkml:annotationXML>
          <emma:emma xmlns:emma="http://www.w3.org/2003/04/emma" version="1.0">
            <emma:interpretation id="{A48BC3F4-CEAC-8F4B-AB40-7F9A48DC31BC}" emma:medium="tactile" emma:mode="ink">
              <msink:context xmlns:msink="http://schemas.microsoft.com/ink/2010/main" type="line" rotatedBoundingBox="11767,8971 11782,8971 11782,8986 11767,8986"/>
            </emma:interpretation>
          </emma:emma>
        </inkml:annotationXML>
        <inkml:traceGroup>
          <inkml:annotationXML>
            <emma:emma xmlns:emma="http://www.w3.org/2003/04/emma" version="1.0">
              <emma:interpretation id="{3751FE7A-ED30-6647-BFC0-A1F27CA88733}" emma:medium="tactile" emma:mode="ink">
                <msink:context xmlns:msink="http://schemas.microsoft.com/ink/2010/main" type="inkWord" rotatedBoundingBox="11767,8971 11782,8971 11782,8986 11767,8986"/>
              </emma:interpretation>
            </emma:emma>
          </inkml:annotationXML>
          <inkml:trace contextRef="#ctx0" brushRef="#br0">546 1934,'0'0,"0"0</inkml:trace>
        </inkml:traceGroup>
      </inkml:traceGroup>
    </inkml:traceGroup>
  </inkml:traceGroup>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2/22/2021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2/22/2021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8" Type="http://schemas.openxmlformats.org/officeDocument/2006/relationships/customXml" Target="../ink/ink5.xml" /><Relationship Id="rId13" Type="http://schemas.openxmlformats.org/officeDocument/2006/relationships/customXml" Target="../ink/ink8.xml" /><Relationship Id="rId3" Type="http://schemas.openxmlformats.org/officeDocument/2006/relationships/image" Target="../media/image5.png" /><Relationship Id="rId7" Type="http://schemas.openxmlformats.org/officeDocument/2006/relationships/customXml" Target="../ink/ink4.xml" /><Relationship Id="rId12" Type="http://schemas.openxmlformats.org/officeDocument/2006/relationships/image" Target="../media/image8.png" /><Relationship Id="rId2" Type="http://schemas.openxmlformats.org/officeDocument/2006/relationships/customXml" Target="../ink/ink1.xml" /><Relationship Id="rId1" Type="http://schemas.openxmlformats.org/officeDocument/2006/relationships/slideLayout" Target="../slideLayouts/slideLayout2.xml" /><Relationship Id="rId6" Type="http://schemas.openxmlformats.org/officeDocument/2006/relationships/image" Target="../media/image6.png" /><Relationship Id="rId11" Type="http://schemas.openxmlformats.org/officeDocument/2006/relationships/customXml" Target="../ink/ink7.xml" /><Relationship Id="rId5" Type="http://schemas.openxmlformats.org/officeDocument/2006/relationships/customXml" Target="../ink/ink3.xml" /><Relationship Id="rId10" Type="http://schemas.openxmlformats.org/officeDocument/2006/relationships/image" Target="../media/image7.png" /><Relationship Id="rId4" Type="http://schemas.openxmlformats.org/officeDocument/2006/relationships/customXml" Target="../ink/ink2.xml" /><Relationship Id="rId9" Type="http://schemas.openxmlformats.org/officeDocument/2006/relationships/customXml" Target="../ink/ink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FB323-4D01-E24B-BE58-E9613BCF2B3D}"/>
              </a:ext>
            </a:extLst>
          </p:cNvPr>
          <p:cNvSpPr>
            <a:spLocks noGrp="1"/>
          </p:cNvSpPr>
          <p:nvPr>
            <p:ph type="ctrTitle"/>
          </p:nvPr>
        </p:nvSpPr>
        <p:spPr>
          <a:xfrm>
            <a:off x="2028229" y="-660797"/>
            <a:ext cx="8791575" cy="2928937"/>
          </a:xfrm>
        </p:spPr>
        <p:txBody>
          <a:bodyPr/>
          <a:lstStyle/>
          <a:p>
            <a:r>
              <a:rPr lang="en-IN">
                <a:solidFill>
                  <a:schemeClr val="accent4">
                    <a:lumMod val="75000"/>
                  </a:schemeClr>
                </a:solidFill>
              </a:rPr>
              <a:t>अॅडमस्मिथचे आर्थिक विचार</a:t>
            </a:r>
            <a:br>
              <a:rPr lang="en-IN">
                <a:solidFill>
                  <a:schemeClr val="accent4">
                    <a:lumMod val="75000"/>
                  </a:schemeClr>
                </a:solidFill>
              </a:rPr>
            </a:br>
            <a:br>
              <a:rPr lang="en-IN">
                <a:solidFill>
                  <a:schemeClr val="accent4">
                    <a:lumMod val="75000"/>
                  </a:schemeClr>
                </a:solidFill>
              </a:rPr>
            </a:br>
            <a:r>
              <a:rPr lang="en-IN">
                <a:solidFill>
                  <a:schemeClr val="accent4">
                    <a:lumMod val="75000"/>
                  </a:schemeClr>
                </a:solidFill>
              </a:rPr>
              <a:t>अॅडमस्मिथचा जिवनपरीचय</a:t>
            </a:r>
            <a:endParaRPr lang="en-US">
              <a:solidFill>
                <a:schemeClr val="accent4">
                  <a:lumMod val="75000"/>
                </a:schemeClr>
              </a:solidFill>
            </a:endParaRPr>
          </a:p>
        </p:txBody>
      </p:sp>
      <p:pic>
        <p:nvPicPr>
          <p:cNvPr id="3" name="Picture 3">
            <a:extLst>
              <a:ext uri="{FF2B5EF4-FFF2-40B4-BE49-F238E27FC236}">
                <a16:creationId xmlns:a16="http://schemas.microsoft.com/office/drawing/2014/main" id="{27E03D04-CD3E-2745-A930-DAC47FE59E8D}"/>
              </a:ext>
            </a:extLst>
          </p:cNvPr>
          <p:cNvPicPr>
            <a:picLocks noChangeAspect="1"/>
          </p:cNvPicPr>
          <p:nvPr/>
        </p:nvPicPr>
        <p:blipFill>
          <a:blip r:embed="rId2"/>
          <a:stretch>
            <a:fillRect/>
          </a:stretch>
        </p:blipFill>
        <p:spPr>
          <a:xfrm>
            <a:off x="1803797" y="2571749"/>
            <a:ext cx="8358187" cy="4125515"/>
          </a:xfrm>
          <a:prstGeom prst="rect">
            <a:avLst/>
          </a:prstGeom>
        </p:spPr>
      </p:pic>
    </p:spTree>
    <p:extLst>
      <p:ext uri="{BB962C8B-B14F-4D97-AF65-F5344CB8AC3E}">
        <p14:creationId xmlns:p14="http://schemas.microsoft.com/office/powerpoint/2010/main" val="275518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FB262-0E02-0245-B7EB-8170F1800800}"/>
              </a:ext>
            </a:extLst>
          </p:cNvPr>
          <p:cNvSpPr>
            <a:spLocks noGrp="1"/>
          </p:cNvSpPr>
          <p:nvPr>
            <p:ph type="title"/>
          </p:nvPr>
        </p:nvSpPr>
        <p:spPr/>
        <p:txBody>
          <a:bodyPr/>
          <a:lstStyle/>
          <a:p>
            <a:r>
              <a:rPr lang="en-IN">
                <a:solidFill>
                  <a:srgbClr val="FF0000"/>
                </a:solidFill>
              </a:rPr>
              <a:t>अॅडमस्मिथचे कार्य</a:t>
            </a:r>
            <a:endParaRPr lang="en-US">
              <a:solidFill>
                <a:srgbClr val="FF0000"/>
              </a:solidFill>
            </a:endParaRPr>
          </a:p>
        </p:txBody>
      </p:sp>
      <p:pic>
        <p:nvPicPr>
          <p:cNvPr id="4" name="Picture 4">
            <a:extLst>
              <a:ext uri="{FF2B5EF4-FFF2-40B4-BE49-F238E27FC236}">
                <a16:creationId xmlns:a16="http://schemas.microsoft.com/office/drawing/2014/main" id="{C7960A71-568D-3240-A4E7-E9D0F50862C8}"/>
              </a:ext>
            </a:extLst>
          </p:cNvPr>
          <p:cNvPicPr>
            <a:picLocks noGrp="1" noChangeAspect="1"/>
          </p:cNvPicPr>
          <p:nvPr>
            <p:ph idx="1"/>
          </p:nvPr>
        </p:nvPicPr>
        <p:blipFill>
          <a:blip r:embed="rId2"/>
          <a:stretch>
            <a:fillRect/>
          </a:stretch>
        </p:blipFill>
        <p:spPr>
          <a:xfrm>
            <a:off x="1141413" y="2097089"/>
            <a:ext cx="9905998" cy="4760911"/>
          </a:xfrm>
          <a:prstGeom prst="rect">
            <a:avLst/>
          </a:prstGeom>
        </p:spPr>
      </p:pic>
    </p:spTree>
    <p:extLst>
      <p:ext uri="{BB962C8B-B14F-4D97-AF65-F5344CB8AC3E}">
        <p14:creationId xmlns:p14="http://schemas.microsoft.com/office/powerpoint/2010/main" val="96564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B3AAC-75B3-9C4E-80CD-ACBC61C98A71}"/>
              </a:ext>
            </a:extLst>
          </p:cNvPr>
          <p:cNvSpPr>
            <a:spLocks noGrp="1"/>
          </p:cNvSpPr>
          <p:nvPr>
            <p:ph type="title"/>
          </p:nvPr>
        </p:nvSpPr>
        <p:spPr/>
        <p:txBody>
          <a:bodyPr/>
          <a:lstStyle/>
          <a:p>
            <a:r>
              <a:rPr lang="en-IN">
                <a:solidFill>
                  <a:srgbClr val="FF0000"/>
                </a:solidFill>
              </a:rPr>
              <a:t>अॅडमस्मिथचा मूल्य सिद्धान्त</a:t>
            </a:r>
            <a:endParaRPr lang="en-US">
              <a:solidFill>
                <a:srgbClr val="FF0000"/>
              </a:solidFill>
            </a:endParaRPr>
          </a:p>
        </p:txBody>
      </p:sp>
      <p:sp>
        <p:nvSpPr>
          <p:cNvPr id="3" name="Content Placeholder 2">
            <a:extLst>
              <a:ext uri="{FF2B5EF4-FFF2-40B4-BE49-F238E27FC236}">
                <a16:creationId xmlns:a16="http://schemas.microsoft.com/office/drawing/2014/main" id="{204C3A04-338C-2641-A44D-E8812D64D36E}"/>
              </a:ext>
            </a:extLst>
          </p:cNvPr>
          <p:cNvSpPr>
            <a:spLocks noGrp="1"/>
          </p:cNvSpPr>
          <p:nvPr>
            <p:ph idx="1"/>
          </p:nvPr>
        </p:nvSpPr>
        <p:spPr/>
        <p:txBody>
          <a:bodyPr/>
          <a:lstStyle/>
          <a:p>
            <a:r>
              <a:rPr lang="en-IN" sz="3200">
                <a:solidFill>
                  <a:srgbClr val="7030A0"/>
                </a:solidFill>
              </a:rPr>
              <a:t>दोन सिद्धांत </a:t>
            </a:r>
          </a:p>
          <a:p>
            <a:pPr marL="514350" indent="-514350">
              <a:buFont typeface="+mj-lt"/>
              <a:buAutoNum type="arabicPeriod"/>
            </a:pPr>
            <a:r>
              <a:rPr lang="en-IN" sz="3200">
                <a:solidFill>
                  <a:srgbClr val="7030A0"/>
                </a:solidFill>
              </a:rPr>
              <a:t>श्रमसिद्धांत</a:t>
            </a:r>
          </a:p>
          <a:p>
            <a:pPr marL="514350" indent="-514350">
              <a:buFont typeface="+mj-lt"/>
              <a:buAutoNum type="arabicPeriod"/>
            </a:pPr>
            <a:r>
              <a:rPr lang="en-IN" sz="3200">
                <a:solidFill>
                  <a:srgbClr val="7030A0"/>
                </a:solidFill>
              </a:rPr>
              <a:t> उत्पादन खर्च सिद्धांत</a:t>
            </a:r>
            <a:endParaRPr lang="en-US"/>
          </a:p>
        </p:txBody>
      </p:sp>
    </p:spTree>
    <p:extLst>
      <p:ext uri="{BB962C8B-B14F-4D97-AF65-F5344CB8AC3E}">
        <p14:creationId xmlns:p14="http://schemas.microsoft.com/office/powerpoint/2010/main" val="620238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4ACD-0DCD-FF41-9811-ED48D28119FA}"/>
              </a:ext>
            </a:extLst>
          </p:cNvPr>
          <p:cNvSpPr>
            <a:spLocks noGrp="1"/>
          </p:cNvSpPr>
          <p:nvPr>
            <p:ph type="title"/>
          </p:nvPr>
        </p:nvSpPr>
        <p:spPr/>
        <p:txBody>
          <a:bodyPr/>
          <a:lstStyle/>
          <a:p>
            <a:r>
              <a:rPr lang="en-IN">
                <a:solidFill>
                  <a:schemeClr val="accent3"/>
                </a:solidFill>
              </a:rPr>
              <a:t>मूल्याचे दोन अर्थ</a:t>
            </a:r>
            <a:endParaRPr lang="en-US">
              <a:solidFill>
                <a:schemeClr val="accent3"/>
              </a:solidFill>
            </a:endParaRPr>
          </a:p>
        </p:txBody>
      </p:sp>
      <p:sp>
        <p:nvSpPr>
          <p:cNvPr id="3" name="Content Placeholder 2">
            <a:extLst>
              <a:ext uri="{FF2B5EF4-FFF2-40B4-BE49-F238E27FC236}">
                <a16:creationId xmlns:a16="http://schemas.microsoft.com/office/drawing/2014/main" id="{508C5E61-96E2-4948-A378-DD508F970F26}"/>
              </a:ext>
            </a:extLst>
          </p:cNvPr>
          <p:cNvSpPr>
            <a:spLocks noGrp="1"/>
          </p:cNvSpPr>
          <p:nvPr>
            <p:ph idx="1"/>
          </p:nvPr>
        </p:nvSpPr>
        <p:spPr/>
        <p:txBody>
          <a:bodyPr/>
          <a:lstStyle/>
          <a:p>
            <a:pPr marL="457200" indent="-457200">
              <a:buFont typeface="+mj-lt"/>
              <a:buAutoNum type="arabicPeriod"/>
            </a:pPr>
            <a:r>
              <a:rPr lang="en-IN"/>
              <a:t>उपयोगिता मूल्य</a:t>
            </a:r>
          </a:p>
          <a:p>
            <a:pPr marL="457200" indent="-457200">
              <a:buFont typeface="+mj-lt"/>
              <a:buAutoNum type="arabicPeriod"/>
            </a:pPr>
            <a:r>
              <a:rPr lang="en-IN"/>
              <a:t>विनिमय मूल्य</a:t>
            </a:r>
          </a:p>
          <a:p>
            <a:pPr marL="457200" indent="-457200">
              <a:buFont typeface="+mj-lt"/>
              <a:buAutoNum type="arabicPeriod"/>
            </a:pPr>
            <a:endParaRPr lang="en-US"/>
          </a:p>
        </p:txBody>
      </p:sp>
      <mc:AlternateContent xmlns:mc="http://schemas.openxmlformats.org/markup-compatibility/2006" xmlns:p14="http://schemas.microsoft.com/office/powerpoint/2010/main">
        <mc:Choice Requires="p14">
          <p:contentPart p14:bwMode="auto" r:id="rId2">
            <p14:nvContentPartPr>
              <p14:cNvPr id="17" name="Ink 17">
                <a:extLst>
                  <a:ext uri="{FF2B5EF4-FFF2-40B4-BE49-F238E27FC236}">
                    <a16:creationId xmlns:a16="http://schemas.microsoft.com/office/drawing/2014/main" id="{147DFB48-A54C-4F4A-8420-96FEF68DD167}"/>
                  </a:ext>
                </a:extLst>
              </p14:cNvPr>
              <p14:cNvContentPartPr/>
              <p14:nvPr/>
            </p14:nvContentPartPr>
            <p14:xfrm>
              <a:off x="4039785" y="2533601"/>
              <a:ext cx="360" cy="360"/>
            </p14:xfrm>
          </p:contentPart>
        </mc:Choice>
        <mc:Fallback xmlns="">
          <p:pic>
            <p:nvPicPr>
              <p:cNvPr id="17" name="Ink 17">
                <a:extLst>
                  <a:ext uri="{FF2B5EF4-FFF2-40B4-BE49-F238E27FC236}">
                    <a16:creationId xmlns:a16="http://schemas.microsoft.com/office/drawing/2014/main" id="{147DFB48-A54C-4F4A-8420-96FEF68DD167}"/>
                  </a:ext>
                </a:extLst>
              </p:cNvPr>
              <p:cNvPicPr/>
              <p:nvPr/>
            </p:nvPicPr>
            <p:blipFill>
              <a:blip r:embed="rId3"/>
              <a:stretch>
                <a:fillRect/>
              </a:stretch>
            </p:blipFill>
            <p:spPr>
              <a:xfrm>
                <a:off x="4031145" y="252496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1" name="Ink 21">
                <a:extLst>
                  <a:ext uri="{FF2B5EF4-FFF2-40B4-BE49-F238E27FC236}">
                    <a16:creationId xmlns:a16="http://schemas.microsoft.com/office/drawing/2014/main" id="{7B13EA17-53A5-364C-A66F-D032830E4D07}"/>
                  </a:ext>
                </a:extLst>
              </p14:cNvPr>
              <p14:cNvContentPartPr/>
              <p14:nvPr/>
            </p14:nvContentPartPr>
            <p14:xfrm>
              <a:off x="4940505" y="2614241"/>
              <a:ext cx="360" cy="360"/>
            </p14:xfrm>
          </p:contentPart>
        </mc:Choice>
        <mc:Fallback xmlns="">
          <p:pic>
            <p:nvPicPr>
              <p:cNvPr id="21" name="Ink 21">
                <a:extLst>
                  <a:ext uri="{FF2B5EF4-FFF2-40B4-BE49-F238E27FC236}">
                    <a16:creationId xmlns:a16="http://schemas.microsoft.com/office/drawing/2014/main" id="{7B13EA17-53A5-364C-A66F-D032830E4D07}"/>
                  </a:ext>
                </a:extLst>
              </p:cNvPr>
              <p:cNvPicPr/>
              <p:nvPr/>
            </p:nvPicPr>
            <p:blipFill>
              <a:blip r:embed="rId3"/>
              <a:stretch>
                <a:fillRect/>
              </a:stretch>
            </p:blipFill>
            <p:spPr>
              <a:xfrm>
                <a:off x="4931865" y="260524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4" name="Ink 34">
                <a:extLst>
                  <a:ext uri="{FF2B5EF4-FFF2-40B4-BE49-F238E27FC236}">
                    <a16:creationId xmlns:a16="http://schemas.microsoft.com/office/drawing/2014/main" id="{82425E62-0629-B642-939B-103A608EB897}"/>
                  </a:ext>
                </a:extLst>
              </p14:cNvPr>
              <p14:cNvContentPartPr/>
              <p14:nvPr/>
            </p14:nvContentPartPr>
            <p14:xfrm>
              <a:off x="5029374" y="5273201"/>
              <a:ext cx="205560" cy="544680"/>
            </p14:xfrm>
          </p:contentPart>
        </mc:Choice>
        <mc:Fallback xmlns="">
          <p:pic>
            <p:nvPicPr>
              <p:cNvPr id="34" name="Ink 34">
                <a:extLst>
                  <a:ext uri="{FF2B5EF4-FFF2-40B4-BE49-F238E27FC236}">
                    <a16:creationId xmlns:a16="http://schemas.microsoft.com/office/drawing/2014/main" id="{82425E62-0629-B642-939B-103A608EB897}"/>
                  </a:ext>
                </a:extLst>
              </p:cNvPr>
              <p:cNvPicPr/>
              <p:nvPr/>
            </p:nvPicPr>
            <p:blipFill>
              <a:blip r:embed="rId6"/>
              <a:stretch>
                <a:fillRect/>
              </a:stretch>
            </p:blipFill>
            <p:spPr>
              <a:xfrm>
                <a:off x="5020734" y="5264561"/>
                <a:ext cx="223200" cy="562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0" name="Ink 40">
                <a:extLst>
                  <a:ext uri="{FF2B5EF4-FFF2-40B4-BE49-F238E27FC236}">
                    <a16:creationId xmlns:a16="http://schemas.microsoft.com/office/drawing/2014/main" id="{8433A6D9-BF81-8C49-AAF1-89961E033A41}"/>
                  </a:ext>
                </a:extLst>
              </p14:cNvPr>
              <p14:cNvContentPartPr/>
              <p14:nvPr/>
            </p14:nvContentPartPr>
            <p14:xfrm>
              <a:off x="7133051" y="3152171"/>
              <a:ext cx="360" cy="360"/>
            </p14:xfrm>
          </p:contentPart>
        </mc:Choice>
        <mc:Fallback xmlns="">
          <p:pic>
            <p:nvPicPr>
              <p:cNvPr id="40" name="Ink 40">
                <a:extLst>
                  <a:ext uri="{FF2B5EF4-FFF2-40B4-BE49-F238E27FC236}">
                    <a16:creationId xmlns:a16="http://schemas.microsoft.com/office/drawing/2014/main" id="{8433A6D9-BF81-8C49-AAF1-89961E033A41}"/>
                  </a:ext>
                </a:extLst>
              </p:cNvPr>
              <p:cNvPicPr/>
              <p:nvPr/>
            </p:nvPicPr>
            <p:blipFill>
              <a:blip r:embed="rId3"/>
              <a:stretch>
                <a:fillRect/>
              </a:stretch>
            </p:blipFill>
            <p:spPr>
              <a:xfrm>
                <a:off x="7124411" y="314353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5" name="Ink 45">
                <a:extLst>
                  <a:ext uri="{FF2B5EF4-FFF2-40B4-BE49-F238E27FC236}">
                    <a16:creationId xmlns:a16="http://schemas.microsoft.com/office/drawing/2014/main" id="{D36542BD-CF23-CF4A-8DD0-9327BD7AF1ED}"/>
                  </a:ext>
                </a:extLst>
              </p14:cNvPr>
              <p14:cNvContentPartPr/>
              <p14:nvPr/>
            </p14:nvContentPartPr>
            <p14:xfrm>
              <a:off x="6937211" y="3027251"/>
              <a:ext cx="360" cy="360"/>
            </p14:xfrm>
          </p:contentPart>
        </mc:Choice>
        <mc:Fallback xmlns="">
          <p:pic>
            <p:nvPicPr>
              <p:cNvPr id="45" name="Ink 45">
                <a:extLst>
                  <a:ext uri="{FF2B5EF4-FFF2-40B4-BE49-F238E27FC236}">
                    <a16:creationId xmlns:a16="http://schemas.microsoft.com/office/drawing/2014/main" id="{D36542BD-CF23-CF4A-8DD0-9327BD7AF1ED}"/>
                  </a:ext>
                </a:extLst>
              </p:cNvPr>
              <p:cNvPicPr/>
              <p:nvPr/>
            </p:nvPicPr>
            <p:blipFill>
              <a:blip r:embed="rId3"/>
              <a:stretch>
                <a:fillRect/>
              </a:stretch>
            </p:blipFill>
            <p:spPr>
              <a:xfrm>
                <a:off x="6928211" y="301861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7" name="Ink 47">
                <a:extLst>
                  <a:ext uri="{FF2B5EF4-FFF2-40B4-BE49-F238E27FC236}">
                    <a16:creationId xmlns:a16="http://schemas.microsoft.com/office/drawing/2014/main" id="{9B13F1BB-B460-2440-A425-67DECCBA43C1}"/>
                  </a:ext>
                </a:extLst>
              </p14:cNvPr>
              <p14:cNvContentPartPr/>
              <p14:nvPr/>
            </p14:nvContentPartPr>
            <p14:xfrm>
              <a:off x="6437531" y="3116531"/>
              <a:ext cx="89640" cy="71640"/>
            </p14:xfrm>
          </p:contentPart>
        </mc:Choice>
        <mc:Fallback xmlns="">
          <p:pic>
            <p:nvPicPr>
              <p:cNvPr id="47" name="Ink 47">
                <a:extLst>
                  <a:ext uri="{FF2B5EF4-FFF2-40B4-BE49-F238E27FC236}">
                    <a16:creationId xmlns:a16="http://schemas.microsoft.com/office/drawing/2014/main" id="{9B13F1BB-B460-2440-A425-67DECCBA43C1}"/>
                  </a:ext>
                </a:extLst>
              </p:cNvPr>
              <p:cNvPicPr/>
              <p:nvPr/>
            </p:nvPicPr>
            <p:blipFill>
              <a:blip r:embed="rId10"/>
              <a:stretch>
                <a:fillRect/>
              </a:stretch>
            </p:blipFill>
            <p:spPr>
              <a:xfrm>
                <a:off x="6428891" y="3107891"/>
                <a:ext cx="10728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0" name="Ink 50">
                <a:extLst>
                  <a:ext uri="{FF2B5EF4-FFF2-40B4-BE49-F238E27FC236}">
                    <a16:creationId xmlns:a16="http://schemas.microsoft.com/office/drawing/2014/main" id="{8B3278A3-E886-3141-8AD0-9F28BC54F48F}"/>
                  </a:ext>
                </a:extLst>
              </p14:cNvPr>
              <p14:cNvContentPartPr/>
              <p14:nvPr/>
            </p14:nvContentPartPr>
            <p14:xfrm>
              <a:off x="7686011" y="2973971"/>
              <a:ext cx="160920" cy="178560"/>
            </p14:xfrm>
          </p:contentPart>
        </mc:Choice>
        <mc:Fallback xmlns="">
          <p:pic>
            <p:nvPicPr>
              <p:cNvPr id="50" name="Ink 50">
                <a:extLst>
                  <a:ext uri="{FF2B5EF4-FFF2-40B4-BE49-F238E27FC236}">
                    <a16:creationId xmlns:a16="http://schemas.microsoft.com/office/drawing/2014/main" id="{8B3278A3-E886-3141-8AD0-9F28BC54F48F}"/>
                  </a:ext>
                </a:extLst>
              </p:cNvPr>
              <p:cNvPicPr/>
              <p:nvPr/>
            </p:nvPicPr>
            <p:blipFill>
              <a:blip r:embed="rId12"/>
              <a:stretch>
                <a:fillRect/>
              </a:stretch>
            </p:blipFill>
            <p:spPr>
              <a:xfrm>
                <a:off x="7677371" y="2964989"/>
                <a:ext cx="178560" cy="196165"/>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54" name="Ink 54">
                <a:extLst>
                  <a:ext uri="{FF2B5EF4-FFF2-40B4-BE49-F238E27FC236}">
                    <a16:creationId xmlns:a16="http://schemas.microsoft.com/office/drawing/2014/main" id="{E90501B1-E7FF-584C-86E2-AAB358FD01A6}"/>
                  </a:ext>
                </a:extLst>
              </p14:cNvPr>
              <p14:cNvContentPartPr/>
              <p14:nvPr/>
            </p14:nvContentPartPr>
            <p14:xfrm>
              <a:off x="4235985" y="3229841"/>
              <a:ext cx="360" cy="360"/>
            </p14:xfrm>
          </p:contentPart>
        </mc:Choice>
        <mc:Fallback xmlns="">
          <p:pic>
            <p:nvPicPr>
              <p:cNvPr id="54" name="Ink 54">
                <a:extLst>
                  <a:ext uri="{FF2B5EF4-FFF2-40B4-BE49-F238E27FC236}">
                    <a16:creationId xmlns:a16="http://schemas.microsoft.com/office/drawing/2014/main" id="{E90501B1-E7FF-584C-86E2-AAB358FD01A6}"/>
                  </a:ext>
                </a:extLst>
              </p:cNvPr>
              <p:cNvPicPr/>
              <p:nvPr/>
            </p:nvPicPr>
            <p:blipFill>
              <a:blip r:embed="rId3"/>
              <a:stretch>
                <a:fillRect/>
              </a:stretch>
            </p:blipFill>
            <p:spPr>
              <a:xfrm>
                <a:off x="4227345" y="3220841"/>
                <a:ext cx="18000" cy="18000"/>
              </a:xfrm>
              <a:prstGeom prst="rect">
                <a:avLst/>
              </a:prstGeom>
            </p:spPr>
          </p:pic>
        </mc:Fallback>
      </mc:AlternateContent>
    </p:spTree>
    <p:extLst>
      <p:ext uri="{BB962C8B-B14F-4D97-AF65-F5344CB8AC3E}">
        <p14:creationId xmlns:p14="http://schemas.microsoft.com/office/powerpoint/2010/main" val="347044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BE96-4AB2-EB4A-82B4-D81ED0F7868A}"/>
              </a:ext>
            </a:extLst>
          </p:cNvPr>
          <p:cNvSpPr>
            <a:spLocks noGrp="1"/>
          </p:cNvSpPr>
          <p:nvPr>
            <p:ph type="title"/>
          </p:nvPr>
        </p:nvSpPr>
        <p:spPr/>
        <p:txBody>
          <a:bodyPr/>
          <a:lstStyle/>
          <a:p>
            <a:r>
              <a:rPr lang="en-IN"/>
              <a:t>उपयोगिता मूल्य</a:t>
            </a:r>
            <a:endParaRPr lang="en-US"/>
          </a:p>
        </p:txBody>
      </p:sp>
      <p:sp>
        <p:nvSpPr>
          <p:cNvPr id="3" name="Content Placeholder 2">
            <a:extLst>
              <a:ext uri="{FF2B5EF4-FFF2-40B4-BE49-F238E27FC236}">
                <a16:creationId xmlns:a16="http://schemas.microsoft.com/office/drawing/2014/main" id="{746A9F9E-A16D-454B-BA18-A6EAAE8DCED1}"/>
              </a:ext>
            </a:extLst>
          </p:cNvPr>
          <p:cNvSpPr>
            <a:spLocks noGrp="1"/>
          </p:cNvSpPr>
          <p:nvPr>
            <p:ph idx="1"/>
          </p:nvPr>
        </p:nvSpPr>
        <p:spPr/>
        <p:txBody>
          <a:bodyPr/>
          <a:lstStyle/>
          <a:p>
            <a:r>
              <a:rPr lang="en-IN"/>
              <a:t>वस्तूच्या उपयोगितेवरून ठरते. </a:t>
            </a:r>
            <a:endParaRPr lang="en-US"/>
          </a:p>
        </p:txBody>
      </p:sp>
    </p:spTree>
    <p:extLst>
      <p:ext uri="{BB962C8B-B14F-4D97-AF65-F5344CB8AC3E}">
        <p14:creationId xmlns:p14="http://schemas.microsoft.com/office/powerpoint/2010/main" val="1758991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2E667-3E49-C34B-AF2F-F345A8610142}"/>
              </a:ext>
            </a:extLst>
          </p:cNvPr>
          <p:cNvSpPr>
            <a:spLocks noGrp="1"/>
          </p:cNvSpPr>
          <p:nvPr>
            <p:ph type="title"/>
          </p:nvPr>
        </p:nvSpPr>
        <p:spPr/>
        <p:txBody>
          <a:bodyPr/>
          <a:lstStyle/>
          <a:p>
            <a:r>
              <a:rPr lang="en-IN">
                <a:solidFill>
                  <a:schemeClr val="accent4">
                    <a:lumMod val="75000"/>
                  </a:schemeClr>
                </a:solidFill>
              </a:rPr>
              <a:t>विनिमय मूल्य</a:t>
            </a:r>
            <a:endParaRPr lang="en-US">
              <a:solidFill>
                <a:schemeClr val="accent4">
                  <a:lumMod val="75000"/>
                </a:schemeClr>
              </a:solidFill>
            </a:endParaRPr>
          </a:p>
        </p:txBody>
      </p:sp>
      <p:sp>
        <p:nvSpPr>
          <p:cNvPr id="3" name="Content Placeholder 2">
            <a:extLst>
              <a:ext uri="{FF2B5EF4-FFF2-40B4-BE49-F238E27FC236}">
                <a16:creationId xmlns:a16="http://schemas.microsoft.com/office/drawing/2014/main" id="{280A64DC-98F6-A045-84D4-68E012A666FF}"/>
              </a:ext>
            </a:extLst>
          </p:cNvPr>
          <p:cNvSpPr>
            <a:spLocks noGrp="1"/>
          </p:cNvSpPr>
          <p:nvPr>
            <p:ph idx="1"/>
          </p:nvPr>
        </p:nvSpPr>
        <p:spPr/>
        <p:txBody>
          <a:bodyPr/>
          <a:lstStyle/>
          <a:p>
            <a:r>
              <a:rPr lang="en-IN">
                <a:solidFill>
                  <a:schemeClr val="accent3">
                    <a:lumMod val="75000"/>
                  </a:schemeClr>
                </a:solidFill>
              </a:rPr>
              <a:t>एखादी वस्तू दिली असता तिच्या</a:t>
            </a:r>
            <a:r>
              <a:rPr lang="en-IN"/>
              <a:t> </a:t>
            </a:r>
            <a:r>
              <a:rPr lang="en-IN">
                <a:solidFill>
                  <a:schemeClr val="accent3">
                    <a:lumMod val="75000"/>
                  </a:schemeClr>
                </a:solidFill>
              </a:rPr>
              <a:t>मोबदल्यात जेवढे नगर मिळतात त्यावरून वस्तू चे जे मूल्य ठरते ते म्हणजे विनिमय मूल्य होय. </a:t>
            </a:r>
          </a:p>
          <a:p>
            <a:r>
              <a:rPr lang="en-IN">
                <a:solidFill>
                  <a:schemeClr val="accent3">
                    <a:lumMod val="75000"/>
                  </a:schemeClr>
                </a:solidFill>
              </a:rPr>
              <a:t>उदा. पाणी व हीरा</a:t>
            </a:r>
          </a:p>
          <a:p>
            <a:pPr marL="0" indent="0">
              <a:buNone/>
            </a:pPr>
            <a:endParaRPr lang="en-US">
              <a:solidFill>
                <a:schemeClr val="accent3">
                  <a:lumMod val="75000"/>
                </a:schemeClr>
              </a:solidFill>
            </a:endParaRPr>
          </a:p>
        </p:txBody>
      </p:sp>
    </p:spTree>
    <p:extLst>
      <p:ext uri="{BB962C8B-B14F-4D97-AF65-F5344CB8AC3E}">
        <p14:creationId xmlns:p14="http://schemas.microsoft.com/office/powerpoint/2010/main" val="1665052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ED001-7EDA-984E-B147-780D3DA327F2}"/>
              </a:ext>
            </a:extLst>
          </p:cNvPr>
          <p:cNvSpPr>
            <a:spLocks noGrp="1"/>
          </p:cNvSpPr>
          <p:nvPr>
            <p:ph type="title"/>
          </p:nvPr>
        </p:nvSpPr>
        <p:spPr>
          <a:xfrm>
            <a:off x="1828999" y="359558"/>
            <a:ext cx="9905998" cy="1478570"/>
          </a:xfrm>
        </p:spPr>
        <p:txBody>
          <a:bodyPr/>
          <a:lstStyle/>
          <a:p>
            <a:r>
              <a:rPr lang="en-IN">
                <a:solidFill>
                  <a:schemeClr val="accent3">
                    <a:lumMod val="75000"/>
                  </a:schemeClr>
                </a:solidFill>
              </a:rPr>
              <a:t>वस्तूंचे मूल्य कसे ठरते? </a:t>
            </a:r>
            <a:endParaRPr lang="en-US">
              <a:solidFill>
                <a:schemeClr val="accent3">
                  <a:lumMod val="75000"/>
                </a:schemeClr>
              </a:solidFill>
            </a:endParaRPr>
          </a:p>
        </p:txBody>
      </p:sp>
      <p:sp>
        <p:nvSpPr>
          <p:cNvPr id="3" name="Content Placeholder 2">
            <a:extLst>
              <a:ext uri="{FF2B5EF4-FFF2-40B4-BE49-F238E27FC236}">
                <a16:creationId xmlns:a16="http://schemas.microsoft.com/office/drawing/2014/main" id="{1178BDC9-7899-3446-BD89-DC388B951531}"/>
              </a:ext>
            </a:extLst>
          </p:cNvPr>
          <p:cNvSpPr>
            <a:spLocks noGrp="1"/>
          </p:cNvSpPr>
          <p:nvPr>
            <p:ph idx="1"/>
          </p:nvPr>
        </p:nvSpPr>
        <p:spPr>
          <a:xfrm>
            <a:off x="1241026" y="2097088"/>
            <a:ext cx="9905999" cy="3541714"/>
          </a:xfrm>
        </p:spPr>
        <p:txBody>
          <a:bodyPr>
            <a:normAutofit fontScale="85000" lnSpcReduction="10000"/>
          </a:bodyPr>
          <a:lstStyle/>
          <a:p>
            <a:r>
              <a:rPr lang="en-IN" sz="3200">
                <a:solidFill>
                  <a:schemeClr val="accent4">
                    <a:lumMod val="50000"/>
                  </a:schemeClr>
                </a:solidFill>
              </a:rPr>
              <a:t>श्रमावरून  -वस्तूच्या उत्पादनासाठी लागणाऱ्या श्रमावरुन</a:t>
            </a:r>
          </a:p>
          <a:p>
            <a:r>
              <a:rPr lang="en-IN" sz="3200">
                <a:solidFill>
                  <a:schemeClr val="accent4">
                    <a:lumMod val="50000"/>
                  </a:schemeClr>
                </a:solidFill>
              </a:rPr>
              <a:t>श्रम हे वस्तू मोजण्याचे साधन</a:t>
            </a:r>
          </a:p>
          <a:p>
            <a:r>
              <a:rPr lang="en-IN" sz="3200">
                <a:solidFill>
                  <a:schemeClr val="accent4">
                    <a:lumMod val="50000"/>
                  </a:schemeClr>
                </a:solidFill>
              </a:rPr>
              <a:t>एखादी वस्तू तयार करण्यासाठी जेवढे श्रम लागले असतील त्याच्या दुप्पट श्रम एखादी दुसऱ्या वस्तच्या उत्पादनासाठी लागले तर दुसऱ्या वस्तूला पहिल्या वस्तू पेक्षा जास्त बाजार भाव मिळेल. श्रम हे मूल्य निर्मितीचे कारण आणि मूल्य ठरविण्याचे साधन मानले. </a:t>
            </a:r>
          </a:p>
          <a:p>
            <a:endParaRPr lang="en-IN" sz="3200">
              <a:solidFill>
                <a:schemeClr val="accent4">
                  <a:lumMod val="50000"/>
                </a:schemeClr>
              </a:solidFill>
            </a:endParaRPr>
          </a:p>
          <a:p>
            <a:endParaRPr lang="en-US" sz="3200">
              <a:solidFill>
                <a:schemeClr val="accent4">
                  <a:lumMod val="50000"/>
                </a:schemeClr>
              </a:solidFill>
            </a:endParaRPr>
          </a:p>
        </p:txBody>
      </p:sp>
    </p:spTree>
    <p:extLst>
      <p:ext uri="{BB962C8B-B14F-4D97-AF65-F5344CB8AC3E}">
        <p14:creationId xmlns:p14="http://schemas.microsoft.com/office/powerpoint/2010/main" val="3113475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Circuit</vt:lpstr>
      <vt:lpstr>अॅडमस्मिथचे आर्थिक विचार  अॅडमस्मिथचा जिवनपरीचय</vt:lpstr>
      <vt:lpstr>अॅडमस्मिथचे कार्य</vt:lpstr>
      <vt:lpstr>अॅडमस्मिथचा मूल्य सिद्धान्त</vt:lpstr>
      <vt:lpstr>मूल्याचे दोन अर्थ</vt:lpstr>
      <vt:lpstr>उपयोगिता मूल्य</vt:lpstr>
      <vt:lpstr>विनिमय मूल्य</vt:lpstr>
      <vt:lpstr>वस्तूंचे मूल्य कसे ठरते?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अॅडमस्मितचे आर्थिक विचार</dc:title>
  <cp:revision>9</cp:revision>
  <dcterms:modified xsi:type="dcterms:W3CDTF">2021-02-22T09:00:08Z</dcterms:modified>
</cp:coreProperties>
</file>