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2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8-22T03:28:47.552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56F570-0936-0E4B-97BB-4BBF576C7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119237" y="217788"/>
            <a:ext cx="8825658" cy="1188905"/>
          </a:xfrm>
        </p:spPr>
        <p:txBody>
          <a:bodyPr/>
          <a:lstStyle/>
          <a:p>
            <a:r>
              <a:rPr lang="en-IN"/>
              <a:t>डेविड रिकार्डो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6E9D95B-B000-0249-A8C5-4B82DE433A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1879699" y="1406695"/>
            <a:ext cx="9578531" cy="4710674"/>
          </a:xfrm>
        </p:spPr>
        <p:txBody>
          <a:bodyPr>
            <a:normAutofit fontScale="92500" lnSpcReduction="10000"/>
          </a:bodyPr>
          <a:lstStyle/>
          <a:p>
            <a:r>
              <a:rPr lang="en-IN" sz="3600" dirty="0">
                <a:solidFill>
                  <a:schemeClr val="bg1"/>
                </a:solidFill>
              </a:rPr>
              <a:t>                           </a:t>
            </a:r>
            <a:r>
              <a:rPr lang="en-IN" sz="3600" dirty="0" err="1">
                <a:solidFill>
                  <a:schemeClr val="bg1"/>
                </a:solidFill>
              </a:rPr>
              <a:t>डेविड</a:t>
            </a:r>
            <a:r>
              <a:rPr lang="en-IN" sz="3600" dirty="0">
                <a:solidFill>
                  <a:schemeClr val="bg1"/>
                </a:solidFill>
              </a:rPr>
              <a:t> </a:t>
            </a:r>
            <a:r>
              <a:rPr lang="en-IN" sz="3600" dirty="0" err="1">
                <a:solidFill>
                  <a:schemeClr val="bg1"/>
                </a:solidFill>
              </a:rPr>
              <a:t>रिकार्डोचे</a:t>
            </a:r>
            <a:r>
              <a:rPr lang="en-IN" sz="3600" dirty="0">
                <a:solidFill>
                  <a:schemeClr val="bg1"/>
                </a:solidFill>
              </a:rPr>
              <a:t> </a:t>
            </a:r>
            <a:r>
              <a:rPr lang="en-IN" sz="3600" dirty="0" err="1">
                <a:solidFill>
                  <a:schemeClr val="bg1"/>
                </a:solidFill>
              </a:rPr>
              <a:t>आर्थिक</a:t>
            </a:r>
            <a:r>
              <a:rPr lang="en-IN" sz="3600" dirty="0">
                <a:solidFill>
                  <a:schemeClr val="bg1"/>
                </a:solidFill>
              </a:rPr>
              <a:t> </a:t>
            </a:r>
            <a:r>
              <a:rPr lang="en-IN" sz="3600" dirty="0" err="1">
                <a:solidFill>
                  <a:schemeClr val="bg1"/>
                </a:solidFill>
              </a:rPr>
              <a:t>विचार</a:t>
            </a:r>
            <a:endParaRPr lang="en-IN" sz="3600" dirty="0">
              <a:solidFill>
                <a:schemeClr val="bg1"/>
              </a:solidFill>
            </a:endParaRPr>
          </a:p>
          <a:p>
            <a:pPr algn="r"/>
            <a:endParaRPr lang="en-IN" sz="3600" dirty="0">
              <a:solidFill>
                <a:schemeClr val="bg1"/>
              </a:solidFill>
            </a:endParaRPr>
          </a:p>
          <a:p>
            <a:pPr algn="r"/>
            <a:endParaRPr lang="en-IN" sz="2400" dirty="0">
              <a:solidFill>
                <a:schemeClr val="bg1"/>
              </a:solidFill>
            </a:endParaRPr>
          </a:p>
          <a:p>
            <a:pPr algn="r"/>
            <a:endParaRPr lang="en-IN" sz="2400" dirty="0">
              <a:solidFill>
                <a:schemeClr val="bg1"/>
              </a:solidFill>
            </a:endParaRPr>
          </a:p>
          <a:p>
            <a:pPr algn="r"/>
            <a:endParaRPr lang="en-IN" sz="2400" dirty="0">
              <a:solidFill>
                <a:schemeClr val="bg1"/>
              </a:solidFill>
            </a:endParaRPr>
          </a:p>
          <a:p>
            <a:pPr algn="r"/>
            <a:endParaRPr lang="en-IN" sz="2400" dirty="0">
              <a:solidFill>
                <a:schemeClr val="bg1"/>
              </a:solidFill>
            </a:endParaRPr>
          </a:p>
          <a:p>
            <a:pPr algn="r"/>
            <a:r>
              <a:rPr lang="en-IN" sz="2400" dirty="0" err="1">
                <a:solidFill>
                  <a:schemeClr val="bg1"/>
                </a:solidFill>
              </a:rPr>
              <a:t>प्रा</a:t>
            </a:r>
            <a:r>
              <a:rPr lang="en-IN" sz="2400" dirty="0">
                <a:solidFill>
                  <a:schemeClr val="bg1"/>
                </a:solidFill>
              </a:rPr>
              <a:t>. </a:t>
            </a:r>
            <a:r>
              <a:rPr lang="en-IN" sz="2400" dirty="0" err="1">
                <a:solidFill>
                  <a:schemeClr val="bg1"/>
                </a:solidFill>
              </a:rPr>
              <a:t>सौ</a:t>
            </a:r>
            <a:r>
              <a:rPr lang="en-IN" sz="2400" dirty="0">
                <a:solidFill>
                  <a:schemeClr val="bg1"/>
                </a:solidFill>
              </a:rPr>
              <a:t>. </a:t>
            </a:r>
            <a:r>
              <a:rPr lang="en-IN" sz="2400" dirty="0" err="1">
                <a:solidFill>
                  <a:schemeClr val="bg1"/>
                </a:solidFill>
              </a:rPr>
              <a:t>कांबळे</a:t>
            </a:r>
            <a:r>
              <a:rPr lang="en-IN" sz="2400" dirty="0">
                <a:solidFill>
                  <a:schemeClr val="bg1"/>
                </a:solidFill>
              </a:rPr>
              <a:t> </a:t>
            </a:r>
            <a:r>
              <a:rPr lang="en-IN" sz="2400" dirty="0" err="1">
                <a:solidFill>
                  <a:schemeClr val="bg1"/>
                </a:solidFill>
              </a:rPr>
              <a:t>एस</a:t>
            </a:r>
            <a:r>
              <a:rPr lang="en-IN" sz="2400" dirty="0">
                <a:solidFill>
                  <a:schemeClr val="bg1"/>
                </a:solidFill>
              </a:rPr>
              <a:t>. </a:t>
            </a:r>
            <a:r>
              <a:rPr lang="en-IN" sz="2400" dirty="0" err="1">
                <a:solidFill>
                  <a:schemeClr val="bg1"/>
                </a:solidFill>
              </a:rPr>
              <a:t>पी</a:t>
            </a:r>
            <a:r>
              <a:rPr lang="en-IN" sz="2400" dirty="0">
                <a:solidFill>
                  <a:schemeClr val="bg1"/>
                </a:solidFill>
              </a:rPr>
              <a:t>. </a:t>
            </a:r>
          </a:p>
          <a:p>
            <a:pPr algn="r"/>
            <a:r>
              <a:rPr lang="en-IN" sz="2400" dirty="0" err="1">
                <a:solidFill>
                  <a:schemeClr val="bg1"/>
                </a:solidFill>
              </a:rPr>
              <a:t>सहाय्यक</a:t>
            </a:r>
            <a:r>
              <a:rPr lang="en-IN" sz="2400" dirty="0">
                <a:solidFill>
                  <a:schemeClr val="bg1"/>
                </a:solidFill>
              </a:rPr>
              <a:t> </a:t>
            </a:r>
            <a:r>
              <a:rPr lang="en-IN" sz="2400" dirty="0" err="1">
                <a:solidFill>
                  <a:schemeClr val="bg1"/>
                </a:solidFill>
              </a:rPr>
              <a:t>प्राध्यापक</a:t>
            </a:r>
            <a:endParaRPr lang="en-IN" sz="2400" dirty="0">
              <a:solidFill>
                <a:schemeClr val="bg1"/>
              </a:solidFill>
            </a:endParaRPr>
          </a:p>
          <a:p>
            <a:pPr algn="r"/>
            <a:r>
              <a:rPr lang="en-IN" sz="2400" dirty="0" err="1">
                <a:solidFill>
                  <a:schemeClr val="bg1"/>
                </a:solidFill>
              </a:rPr>
              <a:t>अर्थशास्त्र</a:t>
            </a:r>
            <a:r>
              <a:rPr lang="en-IN" sz="2400" dirty="0">
                <a:solidFill>
                  <a:schemeClr val="bg1"/>
                </a:solidFill>
              </a:rPr>
              <a:t> </a:t>
            </a:r>
            <a:r>
              <a:rPr lang="en-IN" sz="2400" dirty="0" err="1">
                <a:solidFill>
                  <a:schemeClr val="bg1"/>
                </a:solidFill>
              </a:rPr>
              <a:t>विभाग</a:t>
            </a:r>
            <a:endParaRPr lang="en-IN" sz="2400" dirty="0">
              <a:solidFill>
                <a:schemeClr val="bg1"/>
              </a:solidFill>
            </a:endParaRPr>
          </a:p>
          <a:p>
            <a:pPr algn="r"/>
            <a:r>
              <a:rPr lang="en-IN" sz="2400" dirty="0" err="1">
                <a:solidFill>
                  <a:schemeClr val="bg1"/>
                </a:solidFill>
              </a:rPr>
              <a:t>कै</a:t>
            </a:r>
            <a:r>
              <a:rPr lang="en-IN" sz="2400" dirty="0">
                <a:solidFill>
                  <a:schemeClr val="bg1"/>
                </a:solidFill>
              </a:rPr>
              <a:t>. </a:t>
            </a:r>
            <a:r>
              <a:rPr lang="en-IN" sz="2400" dirty="0" err="1">
                <a:solidFill>
                  <a:schemeClr val="bg1"/>
                </a:solidFill>
              </a:rPr>
              <a:t>बा</a:t>
            </a:r>
            <a:r>
              <a:rPr lang="en-IN" sz="2400" dirty="0">
                <a:solidFill>
                  <a:schemeClr val="bg1"/>
                </a:solidFill>
              </a:rPr>
              <a:t>. </a:t>
            </a:r>
            <a:r>
              <a:rPr lang="en-IN" sz="2400" dirty="0" err="1">
                <a:solidFill>
                  <a:schemeClr val="bg1"/>
                </a:solidFill>
              </a:rPr>
              <a:t>पा</a:t>
            </a:r>
            <a:r>
              <a:rPr lang="en-IN" sz="2400" dirty="0">
                <a:solidFill>
                  <a:schemeClr val="bg1"/>
                </a:solidFill>
              </a:rPr>
              <a:t>. </a:t>
            </a:r>
            <a:r>
              <a:rPr lang="en-IN" sz="2400">
                <a:solidFill>
                  <a:schemeClr val="bg1"/>
                </a:solidFill>
              </a:rPr>
              <a:t>ए</a:t>
            </a:r>
            <a:r>
              <a:rPr lang="en-IN" sz="2400" smtClean="0">
                <a:solidFill>
                  <a:schemeClr val="bg1"/>
                </a:solidFill>
              </a:rPr>
              <a:t>. </a:t>
            </a:r>
            <a:r>
              <a:rPr lang="en-IN" sz="2400" dirty="0" err="1">
                <a:solidFill>
                  <a:schemeClr val="bg1"/>
                </a:solidFill>
              </a:rPr>
              <a:t>महाविद्यालय</a:t>
            </a:r>
            <a:r>
              <a:rPr lang="en-IN" sz="2400" dirty="0">
                <a:solidFill>
                  <a:schemeClr val="bg1"/>
                </a:solidFill>
              </a:rPr>
              <a:t>,  </a:t>
            </a:r>
            <a:r>
              <a:rPr lang="en-IN" sz="2400" dirty="0" err="1">
                <a:solidFill>
                  <a:schemeClr val="bg1"/>
                </a:solidFill>
              </a:rPr>
              <a:t>हणेगाव</a:t>
            </a:r>
            <a:endParaRPr lang="en-IN" sz="2400" dirty="0">
              <a:solidFill>
                <a:schemeClr val="bg1"/>
              </a:solidFill>
            </a:endParaRPr>
          </a:p>
          <a:p>
            <a:endParaRPr lang="en-IN" sz="2400" dirty="0">
              <a:solidFill>
                <a:schemeClr val="bg1"/>
              </a:solidFill>
            </a:endParaRPr>
          </a:p>
          <a:p>
            <a:endParaRPr lang="en-IN" sz="2400" dirty="0">
              <a:solidFill>
                <a:schemeClr val="bg1"/>
              </a:solidFill>
            </a:endParaRPr>
          </a:p>
          <a:p>
            <a:endParaRPr lang="en-IN" sz="3600" dirty="0">
              <a:solidFill>
                <a:schemeClr val="bg1"/>
              </a:solidFill>
            </a:endParaRPr>
          </a:p>
          <a:p>
            <a:endParaRPr lang="en-IN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C00372CA-E93B-4B42-BB14-7B8034459D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531" y="1406694"/>
            <a:ext cx="3946921" cy="4889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345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FBD883-145D-F641-A0EE-BAD50FD7B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डेव्हिड रिकार्डोचा जिवनपरीचय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51DBD364-FD13-DE40-86C7-28973E150D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0555" y="2196702"/>
            <a:ext cx="8813601" cy="430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299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5905DC-B4D1-1541-893B-7B2B83102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डेव्हिड रिकार्डोचे कार्य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3D60ECC0-C9E8-E846-83AB-7870F9D161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4469" y="2268141"/>
            <a:ext cx="8822531" cy="433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907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17977D-0EC5-834C-BEEA-5089DF625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डेव्हिड रिकार्डोचे कार्य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7E34EA78-3553-A146-B316-9E3A795A13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8047" y="1680632"/>
            <a:ext cx="9394031" cy="487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542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C95DA4-C855-0E47-BC2D-C2062C7E7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रिकार्डोचा मूल्य सिद्धांत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6EEEF1-0C68-7B45-A4D8-89B39D054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>
                <a:solidFill>
                  <a:schemeClr val="accent1"/>
                </a:solidFill>
              </a:rPr>
              <a:t>स्मिथच्या मूल्यसिद्धांताच्या आधारे मांडला</a:t>
            </a:r>
            <a:r>
              <a:rPr lang="en-IN"/>
              <a:t>. </a:t>
            </a:r>
          </a:p>
          <a:p>
            <a:r>
              <a:rPr lang="en-IN" sz="2800">
                <a:solidFill>
                  <a:schemeClr val="accent1"/>
                </a:solidFill>
              </a:rPr>
              <a:t>वस्तूचे मूल्य श्रमावरुन ठरते. </a:t>
            </a:r>
          </a:p>
          <a:p>
            <a:r>
              <a:rPr lang="en-IN" sz="2800">
                <a:solidFill>
                  <a:schemeClr val="accent1"/>
                </a:solidFill>
              </a:rPr>
              <a:t>अॅडमस्मिथने फक्त समाजाच्या प्राथमिक अवस्थेत श्रमावरुन मूल्य ठरते असे म्हटले पण रिकार्डोच्या मते  समाजाच्या प्राथमिक आणि प्रगत अवस्थेत वस्तूचे मूल्य हे श्रमावरुन ठरते. </a:t>
            </a:r>
            <a:endParaRPr lang="en-US" sz="28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090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FA113C-6230-9149-A581-6B1E61C76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259" y="440328"/>
            <a:ext cx="8477548" cy="1833970"/>
          </a:xfrm>
        </p:spPr>
        <p:txBody>
          <a:bodyPr/>
          <a:lstStyle/>
          <a:p>
            <a:r>
              <a:rPr lang="en-IN"/>
              <a:t>वस्तूला दोन प्रकारचे मूल्य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430B82-D79D-4447-916F-CD9C32AB3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200">
                <a:solidFill>
                  <a:schemeClr val="accent1"/>
                </a:solidFill>
              </a:rPr>
              <a:t>उपयोगिता मूल्य</a:t>
            </a:r>
          </a:p>
          <a:p>
            <a:r>
              <a:rPr lang="en-IN" sz="3200">
                <a:solidFill>
                  <a:schemeClr val="accent1"/>
                </a:solidFill>
              </a:rPr>
              <a:t>विनिमय मूल्य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468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3F04A1-522B-4944-9AFE-C66D821BE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विनिमय मूल्य असणाऱ्या दोन प्रकारच्या वस्तू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A36532-055C-364B-BB0C-1191D1172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IN" sz="3200">
                <a:solidFill>
                  <a:schemeClr val="accent5">
                    <a:lumMod val="50000"/>
                  </a:schemeClr>
                </a:solidFill>
              </a:rPr>
              <a:t>ज्या वस्तूंचे पुनरुत्पादन शक्य नसते अशा वस्तू म्हणजे दुर्मिळ वस्तू. </a:t>
            </a:r>
          </a:p>
          <a:p>
            <a:pPr>
              <a:buFont typeface="+mj-lt"/>
              <a:buAutoNum type="arabicPeriod"/>
            </a:pPr>
            <a:r>
              <a:rPr lang="en-IN" sz="3200">
                <a:solidFill>
                  <a:schemeClr val="accent5">
                    <a:lumMod val="50000"/>
                  </a:schemeClr>
                </a:solidFill>
              </a:rPr>
              <a:t>ज्या वस्तू चे पुनरुत्पादन शक्य आहे त्या वस्तू. </a:t>
            </a:r>
            <a:endParaRPr lang="en-US" sz="320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710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444084-A98D-AF44-ACE5-5558F0F1A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 रिकार्डोचे वेतनविषयक विचार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90D7FF54-942F-D544-BCE9-E345D4E17A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0460" y="2264172"/>
            <a:ext cx="10099477" cy="425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9458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10001029" id="{ED3996BA-162B-43C7-B0E2-A5CA4E649741}" vid="{187088E4-27D7-4455-856F-4A44258D82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Custom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Ion Boardroom</vt:lpstr>
      <vt:lpstr>डेविड रिकार्डो</vt:lpstr>
      <vt:lpstr>डेव्हिड रिकार्डोचा जिवनपरीचय</vt:lpstr>
      <vt:lpstr>डेव्हिड रिकार्डोचे कार्य</vt:lpstr>
      <vt:lpstr>डेव्हिड रिकार्डोचे कार्य</vt:lpstr>
      <vt:lpstr>रिकार्डोचा मूल्य सिद्धांत</vt:lpstr>
      <vt:lpstr>वस्तूला दोन प्रकारचे मूल्य</vt:lpstr>
      <vt:lpstr>विनिमय मूल्य असणाऱ्या दोन प्रकारच्या वस्तू</vt:lpstr>
      <vt:lpstr> रिकार्डोचे वेतनविषयक विचार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डेव्हिड रिकार्डो</dc:title>
  <cp:lastModifiedBy>KBPE</cp:lastModifiedBy>
  <cp:revision>11</cp:revision>
  <dcterms:modified xsi:type="dcterms:W3CDTF">2023-03-03T08:47:48Z</dcterms:modified>
</cp:coreProperties>
</file>