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97A2-D57B-AF4F-BBC8-7A4553514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121" y="-3150990"/>
            <a:ext cx="8825658" cy="4597599"/>
          </a:xfrm>
        </p:spPr>
        <p:txBody>
          <a:bodyPr/>
          <a:lstStyle/>
          <a:p>
            <a:r>
              <a:rPr lang="en-IN">
                <a:solidFill>
                  <a:srgbClr val="FF0000"/>
                </a:solidFill>
              </a:rPr>
              <a:t>थॉमस माल्थस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34B28-D68E-5E4D-9571-AE9EC48B4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154955" y="2303857"/>
            <a:ext cx="8825658" cy="1571626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0444003-977F-7349-B6D4-B6C3CA8E2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21" y="1303734"/>
            <a:ext cx="10153692" cy="555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3216-AA27-5245-926C-809CDB64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जिवनपरीचयकार्य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3CA1E65-0824-DB4A-B504-E5253A39FF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853" y="1214438"/>
            <a:ext cx="10954147" cy="564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1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7EAD-DE92-2E4B-8BB3-40233FC5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सिद्धांत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1C04B35-24A9-864E-9A17-CBA1591C6D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330" y="1214439"/>
            <a:ext cx="10355857" cy="589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92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B3426-68E6-0344-840C-9174F7B5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सिद्धांताचे स्पष्टीकरण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1F0C92A-0FD8-0B42-B0FF-52D42155D3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109" y="1853249"/>
            <a:ext cx="9304735" cy="482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80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Ion</vt:lpstr>
      <vt:lpstr>थॉमस माल्थस</vt:lpstr>
      <vt:lpstr>जिवनपरीचयकार्य</vt:lpstr>
      <vt:lpstr>सिद्धांत</vt:lpstr>
      <vt:lpstr>सिद्धांताचे स्पष्टीकरण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थॉमस माल्थस</dc:title>
  <cp:revision>3</cp:revision>
  <dcterms:modified xsi:type="dcterms:W3CDTF">2020-08-26T10:41:50Z</dcterms:modified>
</cp:coreProperties>
</file>