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tableStyles" Target="tableStyles.xml" /><Relationship Id="rId5" Type="http://schemas.openxmlformats.org/officeDocument/2006/relationships/slide" Target="slides/slide4.xml" /><Relationship Id="rId10" Type="http://schemas.openxmlformats.org/officeDocument/2006/relationships/theme" Target="theme/theme1.xml" /><Relationship Id="rId4" Type="http://schemas.openxmlformats.org/officeDocument/2006/relationships/slide" Target="slides/slide3.xml" /><Relationship Id="rId9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A9774-C7E3-1447-8547-F7111E893E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/>
              <a:t>दारिद्र्याची संकल्पना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51C693-1E81-AD4E-BA81-BC1232AEFF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IN" sz="3200"/>
              <a:t>दारिद्र्य म्हणजे काय? 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776432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D2057E-EBCA-2149-9712-8FADF7755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दारिद्र्य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554AC1-6E7C-AF42-BB0F-1CAD6E3AF5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IN" sz="3200"/>
              <a:t>किमान गरजा पूर्ण करण्यास असमर्थ असणे म्हणजे दारिद्र्य होय. </a:t>
            </a:r>
          </a:p>
          <a:p>
            <a:pPr algn="just"/>
            <a:r>
              <a:rPr lang="en-IN" sz="3200"/>
              <a:t>अमर्त सेन यांच्या मते, “एखाद्या व्यक्तीला त्याने जोपासलेल्या मूल्यांप्रमाणे जगता न येणे म्हणजे दारिद्र्य होय”.</a:t>
            </a:r>
          </a:p>
          <a:p>
            <a:pPr marL="0" indent="0" algn="just">
              <a:buNone/>
            </a:pPr>
            <a:r>
              <a:rPr lang="en-IN" sz="3200"/>
              <a:t>         किंवा</a:t>
            </a:r>
          </a:p>
          <a:p>
            <a:pPr algn="just"/>
            <a:r>
              <a:rPr lang="en-IN" sz="3200"/>
              <a:t>“सुस्थितीपासून  पूर्णपणे वंचित असणे       म्हणजे दारिद्र्य होय”.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576568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CB7AC-6DFE-F548-9FF5-D143F481C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दारिद्र्याचे प्रकार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72DF4-206C-174F-86DA-C2C1CCFD5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sz="3200"/>
              <a:t>सापेक्ष दारिद्र्य</a:t>
            </a:r>
          </a:p>
          <a:p>
            <a:r>
              <a:rPr lang="en-IN" sz="3200"/>
              <a:t>निरपेक्ष दारिद्र्य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928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D015D-2CFF-1940-B3E5-9ACB717A7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सापेक्ष दारिद्र्य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DFDED5-CB36-A84A-BEA1-877FDA39B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400"/>
              <a:t>उच्चतम उत्पन्न गटातील लोकसंख्येशी तुलना करता सर्वात खालच्या उत्पन्न गटातील लोक दारिद्र्यात आहेत असे मानले जाते तेव्हा त्याला सापेक्ष दारिद्र्य म्हणतात. </a:t>
            </a:r>
            <a:endParaRPr lang="en-US" sz="2400"/>
          </a:p>
        </p:txBody>
      </p:sp>
    </p:spTree>
    <p:extLst>
      <p:ext uri="{BB962C8B-B14F-4D97-AF65-F5344CB8AC3E}">
        <p14:creationId xmlns:p14="http://schemas.microsoft.com/office/powerpoint/2010/main" val="29582945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6491E-CD85-FA42-A201-C58EDF5FB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/>
              <a:t>निरपेक्ष दारिद्र्य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87262-0441-7947-A319-EE63D49365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98752" y="748452"/>
            <a:ext cx="6281873" cy="5248622"/>
          </a:xfrm>
        </p:spPr>
        <p:txBody>
          <a:bodyPr>
            <a:normAutofit/>
          </a:bodyPr>
          <a:lstStyle/>
          <a:p>
            <a:pPr algn="just"/>
            <a:r>
              <a:rPr lang="en-IN" sz="3200"/>
              <a:t>ज्या व्यक्तीस आपल्या प्राप्त उत्पन्नातून किमान गरजा भागविणेही शक्य नसते त्यास निरपेक्ष दारिद्र्य मानले जाते. 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506114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FFB18-7075-B341-8526-2E7A52201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दारिद्र्याची कारणे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96A122-0209-6E4A-9D01-7D6F6E23A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4196" y="3348633"/>
            <a:ext cx="6281873" cy="2587089"/>
          </a:xfrm>
        </p:spPr>
        <p:txBody>
          <a:bodyPr>
            <a:normAutofit fontScale="25000" lnSpcReduction="20000"/>
          </a:bodyPr>
          <a:lstStyle/>
          <a:p>
            <a:r>
              <a:rPr lang="en-IN" sz="8000"/>
              <a:t>आर्थिक विकासाचा मंद वेग</a:t>
            </a:r>
          </a:p>
          <a:p>
            <a:r>
              <a:rPr lang="en-IN" sz="8000"/>
              <a:t>आर्थिक विषमता</a:t>
            </a:r>
          </a:p>
          <a:p>
            <a:r>
              <a:rPr lang="en-IN" sz="8000"/>
              <a:t>दरडोई उत्पन्न कमी</a:t>
            </a:r>
          </a:p>
          <a:p>
            <a:r>
              <a:rPr lang="en-IN" sz="8000"/>
              <a:t>लोकसंख्या वाढीचा उच्च दर</a:t>
            </a:r>
          </a:p>
          <a:p>
            <a:r>
              <a:rPr lang="en-IN" sz="8000"/>
              <a:t>जिवनावश्यक वस्तूंची अल्प उपलब्धता</a:t>
            </a:r>
          </a:p>
          <a:p>
            <a:r>
              <a:rPr lang="en-IN" sz="8000"/>
              <a:t>चलनवाढ</a:t>
            </a:r>
          </a:p>
          <a:p>
            <a:r>
              <a:rPr lang="en-IN" sz="8000"/>
              <a:t>तंत्रज्ञानाची अल्प पातळी</a:t>
            </a:r>
          </a:p>
          <a:p>
            <a:r>
              <a:rPr lang="en-IN" sz="8000"/>
              <a:t>बेकारी</a:t>
            </a:r>
          </a:p>
          <a:p>
            <a:r>
              <a:rPr lang="en-IN" sz="8000"/>
              <a:t>शेतजमिनीच्या वाटपात विषमता</a:t>
            </a:r>
          </a:p>
          <a:p>
            <a:r>
              <a:rPr lang="en-IN" sz="8000"/>
              <a:t>शेतीची अल्प उत्पादकता</a:t>
            </a:r>
          </a:p>
          <a:p>
            <a:r>
              <a:rPr lang="en-IN" sz="8000"/>
              <a:t>शिक्षणाचे कमी प्रमाण</a:t>
            </a:r>
          </a:p>
          <a:p>
            <a:r>
              <a:rPr lang="en-IN" sz="8000"/>
              <a:t> दारिद्रयाचे दुष्टचक्र</a:t>
            </a:r>
          </a:p>
          <a:p>
            <a:r>
              <a:rPr lang="en-IN" sz="8000"/>
              <a:t>हरीतक्रांतीचा दुष्परिणाम प्रभाव कमी</a:t>
            </a:r>
          </a:p>
          <a:p>
            <a:r>
              <a:rPr lang="en-IN" sz="8000"/>
              <a:t>दारिद्रयाच्या उपाय योजनांचा</a:t>
            </a:r>
          </a:p>
          <a:p>
            <a:r>
              <a:rPr lang="en-IN" sz="8000"/>
              <a:t>सामाजिक कारणे</a:t>
            </a:r>
          </a:p>
          <a:p>
            <a:endParaRPr lang="en-IN" sz="8000"/>
          </a:p>
          <a:p>
            <a:endParaRPr lang="en-IN" sz="8000"/>
          </a:p>
          <a:p>
            <a:endParaRPr lang="en-IN"/>
          </a:p>
          <a:p>
            <a:endParaRPr lang="en-IN"/>
          </a:p>
          <a:p>
            <a:endParaRPr lang="en-IN"/>
          </a:p>
          <a:p>
            <a:pPr marL="0" indent="0">
              <a:buNone/>
            </a:pPr>
            <a:endParaRPr lang="en-IN"/>
          </a:p>
          <a:p>
            <a:endParaRPr lang="en-IN"/>
          </a:p>
          <a:p>
            <a:endParaRPr lang="en-IN"/>
          </a:p>
          <a:p>
            <a:endParaRPr lang="en-IN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7981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6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Atlas</vt:lpstr>
      <vt:lpstr>दारिद्र्याची संकल्पना</vt:lpstr>
      <vt:lpstr>दारिद्र्य</vt:lpstr>
      <vt:lpstr>दारिद्र्याचे प्रकार</vt:lpstr>
      <vt:lpstr>सापेक्ष दारिद्र्य</vt:lpstr>
      <vt:lpstr>निरपेक्ष दारिद्र्य</vt:lpstr>
      <vt:lpstr>दारिद्र्याची कारणे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दारिद्र्याची संकल्पना</dc:title>
  <cp:revision>4</cp:revision>
  <dcterms:modified xsi:type="dcterms:W3CDTF">2021-02-22T09:07:45Z</dcterms:modified>
</cp:coreProperties>
</file>