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22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08072D-AE1A-E64A-B2F0-85C592106E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876AD74-FD22-264A-BF59-50EDAAC489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B493B9B-554E-8343-A94B-344A42092CAE}"/>
              </a:ext>
            </a:extLst>
          </p:cNvPr>
          <p:cNvSpPr>
            <a:spLocks noGrp="1"/>
          </p:cNvSpPr>
          <p:nvPr>
            <p:ph type="dt" sz="half" idx="10"/>
          </p:nvPr>
        </p:nvSpPr>
        <p:spPr/>
        <p:txBody>
          <a:bodyPr/>
          <a:lstStyle/>
          <a:p>
            <a:fld id="{99B59877-1607-C24E-9484-A736A6545B16}" type="datetimeFigureOut">
              <a:rPr lang="en-US" smtClean="0"/>
              <a:t>3/3/2023</a:t>
            </a:fld>
            <a:endParaRPr lang="en-US"/>
          </a:p>
        </p:txBody>
      </p:sp>
      <p:sp>
        <p:nvSpPr>
          <p:cNvPr id="5" name="Footer Placeholder 4">
            <a:extLst>
              <a:ext uri="{FF2B5EF4-FFF2-40B4-BE49-F238E27FC236}">
                <a16:creationId xmlns:a16="http://schemas.microsoft.com/office/drawing/2014/main" xmlns="" id="{E3D5EE77-6301-7A46-AB5E-D60AB3AA3D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34AD910-2A12-5646-9CED-A7A011B37A85}"/>
              </a:ext>
            </a:extLst>
          </p:cNvPr>
          <p:cNvSpPr>
            <a:spLocks noGrp="1"/>
          </p:cNvSpPr>
          <p:nvPr>
            <p:ph type="sldNum" sz="quarter" idx="12"/>
          </p:nvPr>
        </p:nvSpPr>
        <p:spPr/>
        <p:txBody>
          <a:bodyPr/>
          <a:lstStyle/>
          <a:p>
            <a:fld id="{628BFBBD-64D2-2D49-87DF-9162BE093223}" type="slidenum">
              <a:rPr lang="en-US" smtClean="0"/>
              <a:t>‹#›</a:t>
            </a:fld>
            <a:endParaRPr lang="en-US"/>
          </a:p>
        </p:txBody>
      </p:sp>
    </p:spTree>
    <p:extLst>
      <p:ext uri="{BB962C8B-B14F-4D97-AF65-F5344CB8AC3E}">
        <p14:creationId xmlns:p14="http://schemas.microsoft.com/office/powerpoint/2010/main" val="3439772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9E3208-032C-8949-BC0E-C6AC2AD6BD3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79298F1-B03F-6747-9274-CCAA228D32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633EE2E-E719-3647-9D9F-F65AE6EC9478}"/>
              </a:ext>
            </a:extLst>
          </p:cNvPr>
          <p:cNvSpPr>
            <a:spLocks noGrp="1"/>
          </p:cNvSpPr>
          <p:nvPr>
            <p:ph type="dt" sz="half" idx="10"/>
          </p:nvPr>
        </p:nvSpPr>
        <p:spPr/>
        <p:txBody>
          <a:bodyPr/>
          <a:lstStyle/>
          <a:p>
            <a:fld id="{99B59877-1607-C24E-9484-A736A6545B16}" type="datetimeFigureOut">
              <a:rPr lang="en-US" smtClean="0"/>
              <a:t>3/3/2023</a:t>
            </a:fld>
            <a:endParaRPr lang="en-US"/>
          </a:p>
        </p:txBody>
      </p:sp>
      <p:sp>
        <p:nvSpPr>
          <p:cNvPr id="5" name="Footer Placeholder 4">
            <a:extLst>
              <a:ext uri="{FF2B5EF4-FFF2-40B4-BE49-F238E27FC236}">
                <a16:creationId xmlns:a16="http://schemas.microsoft.com/office/drawing/2014/main" xmlns="" id="{885B40E2-B200-3A42-AF27-15DDB43E12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EFD9E2C-7B50-5D45-8A8A-225B79F61B15}"/>
              </a:ext>
            </a:extLst>
          </p:cNvPr>
          <p:cNvSpPr>
            <a:spLocks noGrp="1"/>
          </p:cNvSpPr>
          <p:nvPr>
            <p:ph type="sldNum" sz="quarter" idx="12"/>
          </p:nvPr>
        </p:nvSpPr>
        <p:spPr/>
        <p:txBody>
          <a:bodyPr/>
          <a:lstStyle/>
          <a:p>
            <a:fld id="{628BFBBD-64D2-2D49-87DF-9162BE093223}" type="slidenum">
              <a:rPr lang="en-US" smtClean="0"/>
              <a:t>‹#›</a:t>
            </a:fld>
            <a:endParaRPr lang="en-US"/>
          </a:p>
        </p:txBody>
      </p:sp>
    </p:spTree>
    <p:extLst>
      <p:ext uri="{BB962C8B-B14F-4D97-AF65-F5344CB8AC3E}">
        <p14:creationId xmlns:p14="http://schemas.microsoft.com/office/powerpoint/2010/main" val="4185244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C41672F-DDA7-5B4D-B338-7E05586CB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58E9038-BAFA-6040-979A-5F2E89225F6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118F729-5505-FB48-8647-0976CA32FAAD}"/>
              </a:ext>
            </a:extLst>
          </p:cNvPr>
          <p:cNvSpPr>
            <a:spLocks noGrp="1"/>
          </p:cNvSpPr>
          <p:nvPr>
            <p:ph type="dt" sz="half" idx="10"/>
          </p:nvPr>
        </p:nvSpPr>
        <p:spPr/>
        <p:txBody>
          <a:bodyPr/>
          <a:lstStyle/>
          <a:p>
            <a:fld id="{99B59877-1607-C24E-9484-A736A6545B16}" type="datetimeFigureOut">
              <a:rPr lang="en-US" smtClean="0"/>
              <a:t>3/3/2023</a:t>
            </a:fld>
            <a:endParaRPr lang="en-US"/>
          </a:p>
        </p:txBody>
      </p:sp>
      <p:sp>
        <p:nvSpPr>
          <p:cNvPr id="5" name="Footer Placeholder 4">
            <a:extLst>
              <a:ext uri="{FF2B5EF4-FFF2-40B4-BE49-F238E27FC236}">
                <a16:creationId xmlns:a16="http://schemas.microsoft.com/office/drawing/2014/main" xmlns="" id="{0BFB9B85-AA4D-824A-8704-E17EDDA5A1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B4B7B64-D635-5447-96D7-C6C7A46D010C}"/>
              </a:ext>
            </a:extLst>
          </p:cNvPr>
          <p:cNvSpPr>
            <a:spLocks noGrp="1"/>
          </p:cNvSpPr>
          <p:nvPr>
            <p:ph type="sldNum" sz="quarter" idx="12"/>
          </p:nvPr>
        </p:nvSpPr>
        <p:spPr/>
        <p:txBody>
          <a:bodyPr/>
          <a:lstStyle/>
          <a:p>
            <a:fld id="{628BFBBD-64D2-2D49-87DF-9162BE093223}" type="slidenum">
              <a:rPr lang="en-US" smtClean="0"/>
              <a:t>‹#›</a:t>
            </a:fld>
            <a:endParaRPr lang="en-US"/>
          </a:p>
        </p:txBody>
      </p:sp>
    </p:spTree>
    <p:extLst>
      <p:ext uri="{BB962C8B-B14F-4D97-AF65-F5344CB8AC3E}">
        <p14:creationId xmlns:p14="http://schemas.microsoft.com/office/powerpoint/2010/main" val="1082335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73B1A6-0791-BA47-AD69-748964E913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BF8660C-87D6-2A4C-98CF-18623A0AF19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C98346D-5AC3-AA4D-AF6E-DC0A22FB2BE4}"/>
              </a:ext>
            </a:extLst>
          </p:cNvPr>
          <p:cNvSpPr>
            <a:spLocks noGrp="1"/>
          </p:cNvSpPr>
          <p:nvPr>
            <p:ph type="dt" sz="half" idx="10"/>
          </p:nvPr>
        </p:nvSpPr>
        <p:spPr/>
        <p:txBody>
          <a:bodyPr/>
          <a:lstStyle/>
          <a:p>
            <a:fld id="{99B59877-1607-C24E-9484-A736A6545B16}" type="datetimeFigureOut">
              <a:rPr lang="en-US" smtClean="0"/>
              <a:t>3/3/2023</a:t>
            </a:fld>
            <a:endParaRPr lang="en-US"/>
          </a:p>
        </p:txBody>
      </p:sp>
      <p:sp>
        <p:nvSpPr>
          <p:cNvPr id="5" name="Footer Placeholder 4">
            <a:extLst>
              <a:ext uri="{FF2B5EF4-FFF2-40B4-BE49-F238E27FC236}">
                <a16:creationId xmlns:a16="http://schemas.microsoft.com/office/drawing/2014/main" xmlns="" id="{C4C9B315-7A28-B94B-982B-305F98BB34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ECDCB7C-4883-6145-9DAA-2821C03B3175}"/>
              </a:ext>
            </a:extLst>
          </p:cNvPr>
          <p:cNvSpPr>
            <a:spLocks noGrp="1"/>
          </p:cNvSpPr>
          <p:nvPr>
            <p:ph type="sldNum" sz="quarter" idx="12"/>
          </p:nvPr>
        </p:nvSpPr>
        <p:spPr/>
        <p:txBody>
          <a:bodyPr/>
          <a:lstStyle/>
          <a:p>
            <a:fld id="{628BFBBD-64D2-2D49-87DF-9162BE093223}" type="slidenum">
              <a:rPr lang="en-US" smtClean="0"/>
              <a:t>‹#›</a:t>
            </a:fld>
            <a:endParaRPr lang="en-US"/>
          </a:p>
        </p:txBody>
      </p:sp>
    </p:spTree>
    <p:extLst>
      <p:ext uri="{BB962C8B-B14F-4D97-AF65-F5344CB8AC3E}">
        <p14:creationId xmlns:p14="http://schemas.microsoft.com/office/powerpoint/2010/main" val="1784801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3BE4D4-6E26-C842-9339-A1E4E8E28C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BE708AC-FA39-3045-8592-D7D2D57743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FCC70985-F542-2847-B47B-E3DE235FF778}"/>
              </a:ext>
            </a:extLst>
          </p:cNvPr>
          <p:cNvSpPr>
            <a:spLocks noGrp="1"/>
          </p:cNvSpPr>
          <p:nvPr>
            <p:ph type="dt" sz="half" idx="10"/>
          </p:nvPr>
        </p:nvSpPr>
        <p:spPr/>
        <p:txBody>
          <a:bodyPr/>
          <a:lstStyle/>
          <a:p>
            <a:fld id="{99B59877-1607-C24E-9484-A736A6545B16}" type="datetimeFigureOut">
              <a:rPr lang="en-US" smtClean="0"/>
              <a:t>3/3/2023</a:t>
            </a:fld>
            <a:endParaRPr lang="en-US"/>
          </a:p>
        </p:txBody>
      </p:sp>
      <p:sp>
        <p:nvSpPr>
          <p:cNvPr id="5" name="Footer Placeholder 4">
            <a:extLst>
              <a:ext uri="{FF2B5EF4-FFF2-40B4-BE49-F238E27FC236}">
                <a16:creationId xmlns:a16="http://schemas.microsoft.com/office/drawing/2014/main" xmlns="" id="{7E40EF8F-B647-1240-AC44-6B9C3106B5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D217EBE-4531-824C-B698-0B7F3D7067AA}"/>
              </a:ext>
            </a:extLst>
          </p:cNvPr>
          <p:cNvSpPr>
            <a:spLocks noGrp="1"/>
          </p:cNvSpPr>
          <p:nvPr>
            <p:ph type="sldNum" sz="quarter" idx="12"/>
          </p:nvPr>
        </p:nvSpPr>
        <p:spPr/>
        <p:txBody>
          <a:bodyPr/>
          <a:lstStyle/>
          <a:p>
            <a:fld id="{628BFBBD-64D2-2D49-87DF-9162BE093223}" type="slidenum">
              <a:rPr lang="en-US" smtClean="0"/>
              <a:t>‹#›</a:t>
            </a:fld>
            <a:endParaRPr lang="en-US"/>
          </a:p>
        </p:txBody>
      </p:sp>
    </p:spTree>
    <p:extLst>
      <p:ext uri="{BB962C8B-B14F-4D97-AF65-F5344CB8AC3E}">
        <p14:creationId xmlns:p14="http://schemas.microsoft.com/office/powerpoint/2010/main" val="2121052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6E6C4D-4509-F143-BD52-A0626146CA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3154C32-0903-A840-90A1-80F5A31F9D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C0ED540C-DF04-7248-80E1-2F06F4359FE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493F0998-6992-8C45-BDF5-745A758F241A}"/>
              </a:ext>
            </a:extLst>
          </p:cNvPr>
          <p:cNvSpPr>
            <a:spLocks noGrp="1"/>
          </p:cNvSpPr>
          <p:nvPr>
            <p:ph type="dt" sz="half" idx="10"/>
          </p:nvPr>
        </p:nvSpPr>
        <p:spPr/>
        <p:txBody>
          <a:bodyPr/>
          <a:lstStyle/>
          <a:p>
            <a:fld id="{99B59877-1607-C24E-9484-A736A6545B16}" type="datetimeFigureOut">
              <a:rPr lang="en-US" smtClean="0"/>
              <a:t>3/3/2023</a:t>
            </a:fld>
            <a:endParaRPr lang="en-US"/>
          </a:p>
        </p:txBody>
      </p:sp>
      <p:sp>
        <p:nvSpPr>
          <p:cNvPr id="6" name="Footer Placeholder 5">
            <a:extLst>
              <a:ext uri="{FF2B5EF4-FFF2-40B4-BE49-F238E27FC236}">
                <a16:creationId xmlns:a16="http://schemas.microsoft.com/office/drawing/2014/main" xmlns="" id="{B92C9EA4-313F-4E46-A97A-11BF4A966A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9D240AE-E494-3E46-B9C5-D16794775B59}"/>
              </a:ext>
            </a:extLst>
          </p:cNvPr>
          <p:cNvSpPr>
            <a:spLocks noGrp="1"/>
          </p:cNvSpPr>
          <p:nvPr>
            <p:ph type="sldNum" sz="quarter" idx="12"/>
          </p:nvPr>
        </p:nvSpPr>
        <p:spPr/>
        <p:txBody>
          <a:bodyPr/>
          <a:lstStyle/>
          <a:p>
            <a:fld id="{628BFBBD-64D2-2D49-87DF-9162BE093223}" type="slidenum">
              <a:rPr lang="en-US" smtClean="0"/>
              <a:t>‹#›</a:t>
            </a:fld>
            <a:endParaRPr lang="en-US"/>
          </a:p>
        </p:txBody>
      </p:sp>
    </p:spTree>
    <p:extLst>
      <p:ext uri="{BB962C8B-B14F-4D97-AF65-F5344CB8AC3E}">
        <p14:creationId xmlns:p14="http://schemas.microsoft.com/office/powerpoint/2010/main" val="1222715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FBDA47-1D54-EF4A-942F-2A49873B04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1CAB7CF-08D1-DB48-B5FC-75B1C1CE1E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D1398106-04E6-D845-9BCA-B049873EC6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C8A8240-39AB-9543-98CF-76EED2C8CD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85D4AE44-6919-BA48-B77F-4B853774D45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8F3B72B-3978-C84E-A01B-FCF0F43B09B2}"/>
              </a:ext>
            </a:extLst>
          </p:cNvPr>
          <p:cNvSpPr>
            <a:spLocks noGrp="1"/>
          </p:cNvSpPr>
          <p:nvPr>
            <p:ph type="dt" sz="half" idx="10"/>
          </p:nvPr>
        </p:nvSpPr>
        <p:spPr/>
        <p:txBody>
          <a:bodyPr/>
          <a:lstStyle/>
          <a:p>
            <a:fld id="{99B59877-1607-C24E-9484-A736A6545B16}" type="datetimeFigureOut">
              <a:rPr lang="en-US" smtClean="0"/>
              <a:t>3/3/2023</a:t>
            </a:fld>
            <a:endParaRPr lang="en-US"/>
          </a:p>
        </p:txBody>
      </p:sp>
      <p:sp>
        <p:nvSpPr>
          <p:cNvPr id="8" name="Footer Placeholder 7">
            <a:extLst>
              <a:ext uri="{FF2B5EF4-FFF2-40B4-BE49-F238E27FC236}">
                <a16:creationId xmlns:a16="http://schemas.microsoft.com/office/drawing/2014/main" xmlns="" id="{059584E8-362C-2B4F-9BC3-F5529DBEB4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63D6C761-0C36-0948-9E90-DF5B11792668}"/>
              </a:ext>
            </a:extLst>
          </p:cNvPr>
          <p:cNvSpPr>
            <a:spLocks noGrp="1"/>
          </p:cNvSpPr>
          <p:nvPr>
            <p:ph type="sldNum" sz="quarter" idx="12"/>
          </p:nvPr>
        </p:nvSpPr>
        <p:spPr/>
        <p:txBody>
          <a:bodyPr/>
          <a:lstStyle/>
          <a:p>
            <a:fld id="{628BFBBD-64D2-2D49-87DF-9162BE093223}" type="slidenum">
              <a:rPr lang="en-US" smtClean="0"/>
              <a:t>‹#›</a:t>
            </a:fld>
            <a:endParaRPr lang="en-US"/>
          </a:p>
        </p:txBody>
      </p:sp>
    </p:spTree>
    <p:extLst>
      <p:ext uri="{BB962C8B-B14F-4D97-AF65-F5344CB8AC3E}">
        <p14:creationId xmlns:p14="http://schemas.microsoft.com/office/powerpoint/2010/main" val="2564029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6EDD02-C0B9-8648-B9B1-FA63A1D1D7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A456045-C97E-9C4E-AC48-F6C10188273B}"/>
              </a:ext>
            </a:extLst>
          </p:cNvPr>
          <p:cNvSpPr>
            <a:spLocks noGrp="1"/>
          </p:cNvSpPr>
          <p:nvPr>
            <p:ph type="dt" sz="half" idx="10"/>
          </p:nvPr>
        </p:nvSpPr>
        <p:spPr/>
        <p:txBody>
          <a:bodyPr/>
          <a:lstStyle/>
          <a:p>
            <a:fld id="{99B59877-1607-C24E-9484-A736A6545B16}" type="datetimeFigureOut">
              <a:rPr lang="en-US" smtClean="0"/>
              <a:t>3/3/2023</a:t>
            </a:fld>
            <a:endParaRPr lang="en-US"/>
          </a:p>
        </p:txBody>
      </p:sp>
      <p:sp>
        <p:nvSpPr>
          <p:cNvPr id="4" name="Footer Placeholder 3">
            <a:extLst>
              <a:ext uri="{FF2B5EF4-FFF2-40B4-BE49-F238E27FC236}">
                <a16:creationId xmlns:a16="http://schemas.microsoft.com/office/drawing/2014/main" xmlns="" id="{F5C660E2-42FA-724D-9DC5-73D92ACF7A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78E6A9AF-CCE0-0540-9AE1-51D9CBE57C60}"/>
              </a:ext>
            </a:extLst>
          </p:cNvPr>
          <p:cNvSpPr>
            <a:spLocks noGrp="1"/>
          </p:cNvSpPr>
          <p:nvPr>
            <p:ph type="sldNum" sz="quarter" idx="12"/>
          </p:nvPr>
        </p:nvSpPr>
        <p:spPr/>
        <p:txBody>
          <a:bodyPr/>
          <a:lstStyle/>
          <a:p>
            <a:fld id="{628BFBBD-64D2-2D49-87DF-9162BE093223}" type="slidenum">
              <a:rPr lang="en-US" smtClean="0"/>
              <a:t>‹#›</a:t>
            </a:fld>
            <a:endParaRPr lang="en-US"/>
          </a:p>
        </p:txBody>
      </p:sp>
    </p:spTree>
    <p:extLst>
      <p:ext uri="{BB962C8B-B14F-4D97-AF65-F5344CB8AC3E}">
        <p14:creationId xmlns:p14="http://schemas.microsoft.com/office/powerpoint/2010/main" val="4158584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1FBF17A-EF5B-C44C-8B77-5A11D512F097}"/>
              </a:ext>
            </a:extLst>
          </p:cNvPr>
          <p:cNvSpPr>
            <a:spLocks noGrp="1"/>
          </p:cNvSpPr>
          <p:nvPr>
            <p:ph type="dt" sz="half" idx="10"/>
          </p:nvPr>
        </p:nvSpPr>
        <p:spPr/>
        <p:txBody>
          <a:bodyPr/>
          <a:lstStyle/>
          <a:p>
            <a:fld id="{99B59877-1607-C24E-9484-A736A6545B16}" type="datetimeFigureOut">
              <a:rPr lang="en-US" smtClean="0"/>
              <a:t>3/3/2023</a:t>
            </a:fld>
            <a:endParaRPr lang="en-US"/>
          </a:p>
        </p:txBody>
      </p:sp>
      <p:sp>
        <p:nvSpPr>
          <p:cNvPr id="3" name="Footer Placeholder 2">
            <a:extLst>
              <a:ext uri="{FF2B5EF4-FFF2-40B4-BE49-F238E27FC236}">
                <a16:creationId xmlns:a16="http://schemas.microsoft.com/office/drawing/2014/main" xmlns="" id="{CFBA0887-C8CF-9846-95AE-386FDD9DA2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97285DC-4279-964C-9D5F-9BE3C09BCFA2}"/>
              </a:ext>
            </a:extLst>
          </p:cNvPr>
          <p:cNvSpPr>
            <a:spLocks noGrp="1"/>
          </p:cNvSpPr>
          <p:nvPr>
            <p:ph type="sldNum" sz="quarter" idx="12"/>
          </p:nvPr>
        </p:nvSpPr>
        <p:spPr/>
        <p:txBody>
          <a:bodyPr/>
          <a:lstStyle/>
          <a:p>
            <a:fld id="{628BFBBD-64D2-2D49-87DF-9162BE093223}" type="slidenum">
              <a:rPr lang="en-US" smtClean="0"/>
              <a:t>‹#›</a:t>
            </a:fld>
            <a:endParaRPr lang="en-US"/>
          </a:p>
        </p:txBody>
      </p:sp>
    </p:spTree>
    <p:extLst>
      <p:ext uri="{BB962C8B-B14F-4D97-AF65-F5344CB8AC3E}">
        <p14:creationId xmlns:p14="http://schemas.microsoft.com/office/powerpoint/2010/main" val="1098488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D22D87-9B29-B743-8BC3-47FDBB66A8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7FD7C5E-EAFB-DF4B-8BC4-B6DD428E2A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C67A20E-9D0C-8F43-94F6-78208AA375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68DCE036-D1B7-9645-BA3F-D59052908512}"/>
              </a:ext>
            </a:extLst>
          </p:cNvPr>
          <p:cNvSpPr>
            <a:spLocks noGrp="1"/>
          </p:cNvSpPr>
          <p:nvPr>
            <p:ph type="dt" sz="half" idx="10"/>
          </p:nvPr>
        </p:nvSpPr>
        <p:spPr/>
        <p:txBody>
          <a:bodyPr/>
          <a:lstStyle/>
          <a:p>
            <a:fld id="{99B59877-1607-C24E-9484-A736A6545B16}" type="datetimeFigureOut">
              <a:rPr lang="en-US" smtClean="0"/>
              <a:t>3/3/2023</a:t>
            </a:fld>
            <a:endParaRPr lang="en-US"/>
          </a:p>
        </p:txBody>
      </p:sp>
      <p:sp>
        <p:nvSpPr>
          <p:cNvPr id="6" name="Footer Placeholder 5">
            <a:extLst>
              <a:ext uri="{FF2B5EF4-FFF2-40B4-BE49-F238E27FC236}">
                <a16:creationId xmlns:a16="http://schemas.microsoft.com/office/drawing/2014/main" xmlns="" id="{150550B3-F0D2-B24A-86FC-BCA08B4CC8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F99B87A-0C09-3946-82B5-69C83A972748}"/>
              </a:ext>
            </a:extLst>
          </p:cNvPr>
          <p:cNvSpPr>
            <a:spLocks noGrp="1"/>
          </p:cNvSpPr>
          <p:nvPr>
            <p:ph type="sldNum" sz="quarter" idx="12"/>
          </p:nvPr>
        </p:nvSpPr>
        <p:spPr/>
        <p:txBody>
          <a:bodyPr/>
          <a:lstStyle/>
          <a:p>
            <a:fld id="{628BFBBD-64D2-2D49-87DF-9162BE093223}" type="slidenum">
              <a:rPr lang="en-US" smtClean="0"/>
              <a:t>‹#›</a:t>
            </a:fld>
            <a:endParaRPr lang="en-US"/>
          </a:p>
        </p:txBody>
      </p:sp>
    </p:spTree>
    <p:extLst>
      <p:ext uri="{BB962C8B-B14F-4D97-AF65-F5344CB8AC3E}">
        <p14:creationId xmlns:p14="http://schemas.microsoft.com/office/powerpoint/2010/main" val="1911415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CBF07F-04D6-414A-9219-F2A580EA4D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B2CE972-FE00-6A49-AEA2-9DC554131A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F1418E2E-92E5-014C-99EA-5D409C85BD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A15E1F9-39C5-C84E-907F-1DA12F45ADB8}"/>
              </a:ext>
            </a:extLst>
          </p:cNvPr>
          <p:cNvSpPr>
            <a:spLocks noGrp="1"/>
          </p:cNvSpPr>
          <p:nvPr>
            <p:ph type="dt" sz="half" idx="10"/>
          </p:nvPr>
        </p:nvSpPr>
        <p:spPr/>
        <p:txBody>
          <a:bodyPr/>
          <a:lstStyle/>
          <a:p>
            <a:fld id="{99B59877-1607-C24E-9484-A736A6545B16}" type="datetimeFigureOut">
              <a:rPr lang="en-US" smtClean="0"/>
              <a:t>3/3/2023</a:t>
            </a:fld>
            <a:endParaRPr lang="en-US"/>
          </a:p>
        </p:txBody>
      </p:sp>
      <p:sp>
        <p:nvSpPr>
          <p:cNvPr id="6" name="Footer Placeholder 5">
            <a:extLst>
              <a:ext uri="{FF2B5EF4-FFF2-40B4-BE49-F238E27FC236}">
                <a16:creationId xmlns:a16="http://schemas.microsoft.com/office/drawing/2014/main" xmlns="" id="{012463AA-F357-244E-9048-A9B51BE509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E2C55BB-A73F-9140-B8A5-4F02F40601A2}"/>
              </a:ext>
            </a:extLst>
          </p:cNvPr>
          <p:cNvSpPr>
            <a:spLocks noGrp="1"/>
          </p:cNvSpPr>
          <p:nvPr>
            <p:ph type="sldNum" sz="quarter" idx="12"/>
          </p:nvPr>
        </p:nvSpPr>
        <p:spPr/>
        <p:txBody>
          <a:bodyPr/>
          <a:lstStyle/>
          <a:p>
            <a:fld id="{628BFBBD-64D2-2D49-87DF-9162BE093223}" type="slidenum">
              <a:rPr lang="en-US" smtClean="0"/>
              <a:t>‹#›</a:t>
            </a:fld>
            <a:endParaRPr lang="en-US"/>
          </a:p>
        </p:txBody>
      </p:sp>
    </p:spTree>
    <p:extLst>
      <p:ext uri="{BB962C8B-B14F-4D97-AF65-F5344CB8AC3E}">
        <p14:creationId xmlns:p14="http://schemas.microsoft.com/office/powerpoint/2010/main" val="1386278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590D9D4-E5B6-EB4C-A6DC-392727B685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4D10689D-20A6-554A-AAED-AA497FCD06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85699FF-7324-A544-B16C-F4C4A5B92C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59877-1607-C24E-9484-A736A6545B16}" type="datetimeFigureOut">
              <a:rPr lang="en-US" smtClean="0"/>
              <a:t>3/3/2023</a:t>
            </a:fld>
            <a:endParaRPr lang="en-US"/>
          </a:p>
        </p:txBody>
      </p:sp>
      <p:sp>
        <p:nvSpPr>
          <p:cNvPr id="5" name="Footer Placeholder 4">
            <a:extLst>
              <a:ext uri="{FF2B5EF4-FFF2-40B4-BE49-F238E27FC236}">
                <a16:creationId xmlns:a16="http://schemas.microsoft.com/office/drawing/2014/main" xmlns="" id="{0B15B23F-5A4C-EC44-A589-EEBD30F240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0C50E69C-556E-044B-A813-0E46CFF37B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8BFBBD-64D2-2D49-87DF-9162BE093223}" type="slidenum">
              <a:rPr lang="en-US" smtClean="0"/>
              <a:t>‹#›</a:t>
            </a:fld>
            <a:endParaRPr lang="en-US"/>
          </a:p>
        </p:txBody>
      </p:sp>
    </p:spTree>
    <p:extLst>
      <p:ext uri="{BB962C8B-B14F-4D97-AF65-F5344CB8AC3E}">
        <p14:creationId xmlns:p14="http://schemas.microsoft.com/office/powerpoint/2010/main" val="2144425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A72AEC-AFF9-8644-9632-30900B562AAD}"/>
              </a:ext>
            </a:extLst>
          </p:cNvPr>
          <p:cNvSpPr>
            <a:spLocks noGrp="1"/>
          </p:cNvSpPr>
          <p:nvPr>
            <p:ph type="ctrTitle"/>
          </p:nvPr>
        </p:nvSpPr>
        <p:spPr>
          <a:xfrm>
            <a:off x="1791890" y="-860028"/>
            <a:ext cx="9144000" cy="2387600"/>
          </a:xfrm>
        </p:spPr>
        <p:txBody>
          <a:bodyPr/>
          <a:lstStyle/>
          <a:p>
            <a:r>
              <a:rPr lang="en-IN" b="1">
                <a:solidFill>
                  <a:srgbClr val="00B050"/>
                </a:solidFill>
              </a:rPr>
              <a:t>निसर्गवादी विचारसरणी</a:t>
            </a:r>
            <a:endParaRPr lang="en-US" b="1">
              <a:solidFill>
                <a:srgbClr val="00B050"/>
              </a:solidFill>
            </a:endParaRPr>
          </a:p>
        </p:txBody>
      </p:sp>
      <p:sp>
        <p:nvSpPr>
          <p:cNvPr id="3" name="Subtitle 2">
            <a:extLst>
              <a:ext uri="{FF2B5EF4-FFF2-40B4-BE49-F238E27FC236}">
                <a16:creationId xmlns:a16="http://schemas.microsoft.com/office/drawing/2014/main" xmlns="" id="{7CE44224-4446-CF45-A760-F2026226E7EF}"/>
              </a:ext>
            </a:extLst>
          </p:cNvPr>
          <p:cNvSpPr>
            <a:spLocks noGrp="1"/>
          </p:cNvSpPr>
          <p:nvPr>
            <p:ph type="subTitle" idx="1"/>
          </p:nvPr>
        </p:nvSpPr>
        <p:spPr>
          <a:xfrm>
            <a:off x="3482578" y="2303859"/>
            <a:ext cx="8709422" cy="3321843"/>
          </a:xfrm>
        </p:spPr>
        <p:txBody>
          <a:bodyPr>
            <a:normAutofit/>
          </a:bodyPr>
          <a:lstStyle/>
          <a:p>
            <a:r>
              <a:rPr lang="en-IN" sz="3200" dirty="0" err="1">
                <a:solidFill>
                  <a:schemeClr val="accent5">
                    <a:lumMod val="50000"/>
                  </a:schemeClr>
                </a:solidFill>
              </a:rPr>
              <a:t>प्रा</a:t>
            </a:r>
            <a:r>
              <a:rPr lang="en-IN" sz="3200" dirty="0">
                <a:solidFill>
                  <a:schemeClr val="accent5">
                    <a:lumMod val="50000"/>
                  </a:schemeClr>
                </a:solidFill>
              </a:rPr>
              <a:t>. </a:t>
            </a:r>
            <a:r>
              <a:rPr lang="en-IN" sz="3200" dirty="0" err="1">
                <a:solidFill>
                  <a:schemeClr val="accent5">
                    <a:lumMod val="50000"/>
                  </a:schemeClr>
                </a:solidFill>
              </a:rPr>
              <a:t>सौ</a:t>
            </a:r>
            <a:r>
              <a:rPr lang="en-IN" sz="3200" dirty="0">
                <a:solidFill>
                  <a:schemeClr val="accent5">
                    <a:lumMod val="50000"/>
                  </a:schemeClr>
                </a:solidFill>
              </a:rPr>
              <a:t>. </a:t>
            </a:r>
            <a:r>
              <a:rPr lang="en-IN" sz="3200" dirty="0" err="1">
                <a:solidFill>
                  <a:schemeClr val="accent5">
                    <a:lumMod val="50000"/>
                  </a:schemeClr>
                </a:solidFill>
              </a:rPr>
              <a:t>कांबळे</a:t>
            </a:r>
            <a:r>
              <a:rPr lang="en-IN" sz="3200" dirty="0">
                <a:solidFill>
                  <a:schemeClr val="accent5">
                    <a:lumMod val="50000"/>
                  </a:schemeClr>
                </a:solidFill>
              </a:rPr>
              <a:t> </a:t>
            </a:r>
            <a:r>
              <a:rPr lang="en-IN" sz="3200" dirty="0" err="1">
                <a:solidFill>
                  <a:schemeClr val="accent5">
                    <a:lumMod val="50000"/>
                  </a:schemeClr>
                </a:solidFill>
              </a:rPr>
              <a:t>एस</a:t>
            </a:r>
            <a:r>
              <a:rPr lang="en-IN" sz="3200" dirty="0">
                <a:solidFill>
                  <a:schemeClr val="accent5">
                    <a:lumMod val="50000"/>
                  </a:schemeClr>
                </a:solidFill>
              </a:rPr>
              <a:t>. </a:t>
            </a:r>
            <a:r>
              <a:rPr lang="en-IN" sz="3200" dirty="0" err="1">
                <a:solidFill>
                  <a:schemeClr val="accent5">
                    <a:lumMod val="50000"/>
                  </a:schemeClr>
                </a:solidFill>
              </a:rPr>
              <a:t>पी</a:t>
            </a:r>
            <a:r>
              <a:rPr lang="en-IN" sz="3200" dirty="0">
                <a:solidFill>
                  <a:schemeClr val="accent5">
                    <a:lumMod val="50000"/>
                  </a:schemeClr>
                </a:solidFill>
              </a:rPr>
              <a:t>. </a:t>
            </a:r>
          </a:p>
          <a:p>
            <a:r>
              <a:rPr lang="en-IN" sz="3200" dirty="0" err="1">
                <a:solidFill>
                  <a:schemeClr val="accent5">
                    <a:lumMod val="50000"/>
                  </a:schemeClr>
                </a:solidFill>
              </a:rPr>
              <a:t>सहाय्यक</a:t>
            </a:r>
            <a:r>
              <a:rPr lang="en-IN" sz="3200" dirty="0">
                <a:solidFill>
                  <a:schemeClr val="accent5">
                    <a:lumMod val="50000"/>
                  </a:schemeClr>
                </a:solidFill>
              </a:rPr>
              <a:t> </a:t>
            </a:r>
            <a:r>
              <a:rPr lang="en-IN" sz="3200" dirty="0" err="1">
                <a:solidFill>
                  <a:schemeClr val="accent5">
                    <a:lumMod val="50000"/>
                  </a:schemeClr>
                </a:solidFill>
              </a:rPr>
              <a:t>प्राध्यापक</a:t>
            </a:r>
            <a:endParaRPr lang="en-IN" sz="3200" dirty="0">
              <a:solidFill>
                <a:schemeClr val="accent5">
                  <a:lumMod val="50000"/>
                </a:schemeClr>
              </a:solidFill>
            </a:endParaRPr>
          </a:p>
          <a:p>
            <a:r>
              <a:rPr lang="en-IN" sz="3200" dirty="0" err="1">
                <a:solidFill>
                  <a:schemeClr val="accent5">
                    <a:lumMod val="50000"/>
                  </a:schemeClr>
                </a:solidFill>
              </a:rPr>
              <a:t>अर्थशास्ञ</a:t>
            </a:r>
            <a:r>
              <a:rPr lang="en-IN" sz="3200" dirty="0">
                <a:solidFill>
                  <a:schemeClr val="accent5">
                    <a:lumMod val="50000"/>
                  </a:schemeClr>
                </a:solidFill>
              </a:rPr>
              <a:t> </a:t>
            </a:r>
            <a:r>
              <a:rPr lang="en-IN" sz="3200" dirty="0" err="1">
                <a:solidFill>
                  <a:schemeClr val="accent5">
                    <a:lumMod val="50000"/>
                  </a:schemeClr>
                </a:solidFill>
              </a:rPr>
              <a:t>विभाग</a:t>
            </a:r>
            <a:endParaRPr lang="en-IN" sz="3200" dirty="0">
              <a:solidFill>
                <a:schemeClr val="accent5">
                  <a:lumMod val="50000"/>
                </a:schemeClr>
              </a:solidFill>
            </a:endParaRPr>
          </a:p>
          <a:p>
            <a:r>
              <a:rPr lang="en-IN" sz="3200" dirty="0" err="1">
                <a:solidFill>
                  <a:schemeClr val="accent5">
                    <a:lumMod val="50000"/>
                  </a:schemeClr>
                </a:solidFill>
              </a:rPr>
              <a:t>कै</a:t>
            </a:r>
            <a:r>
              <a:rPr lang="en-IN" sz="3200" dirty="0">
                <a:solidFill>
                  <a:schemeClr val="accent5">
                    <a:lumMod val="50000"/>
                  </a:schemeClr>
                </a:solidFill>
              </a:rPr>
              <a:t>. </a:t>
            </a:r>
            <a:r>
              <a:rPr lang="en-IN" sz="3200" dirty="0" err="1">
                <a:solidFill>
                  <a:schemeClr val="accent5">
                    <a:lumMod val="50000"/>
                  </a:schemeClr>
                </a:solidFill>
              </a:rPr>
              <a:t>बा</a:t>
            </a:r>
            <a:r>
              <a:rPr lang="en-IN" sz="3200" dirty="0">
                <a:solidFill>
                  <a:schemeClr val="accent5">
                    <a:lumMod val="50000"/>
                  </a:schemeClr>
                </a:solidFill>
              </a:rPr>
              <a:t>. </a:t>
            </a:r>
            <a:r>
              <a:rPr lang="en-IN" sz="3200" dirty="0" err="1">
                <a:solidFill>
                  <a:schemeClr val="accent5">
                    <a:lumMod val="50000"/>
                  </a:schemeClr>
                </a:solidFill>
              </a:rPr>
              <a:t>पा</a:t>
            </a:r>
            <a:r>
              <a:rPr lang="en-IN" sz="3200" dirty="0">
                <a:solidFill>
                  <a:schemeClr val="accent5">
                    <a:lumMod val="50000"/>
                  </a:schemeClr>
                </a:solidFill>
              </a:rPr>
              <a:t>. </a:t>
            </a:r>
            <a:r>
              <a:rPr lang="en-IN" sz="3200">
                <a:solidFill>
                  <a:schemeClr val="accent5">
                    <a:lumMod val="50000"/>
                  </a:schemeClr>
                </a:solidFill>
              </a:rPr>
              <a:t>ए</a:t>
            </a:r>
            <a:r>
              <a:rPr lang="en-IN" sz="3200" smtClean="0">
                <a:solidFill>
                  <a:schemeClr val="accent5">
                    <a:lumMod val="50000"/>
                  </a:schemeClr>
                </a:solidFill>
              </a:rPr>
              <a:t>. </a:t>
            </a:r>
            <a:r>
              <a:rPr lang="en-IN" sz="3200" dirty="0" err="1">
                <a:solidFill>
                  <a:schemeClr val="accent5">
                    <a:lumMod val="50000"/>
                  </a:schemeClr>
                </a:solidFill>
              </a:rPr>
              <a:t>महाविद्यालय</a:t>
            </a:r>
            <a:r>
              <a:rPr lang="en-IN" sz="3200" dirty="0">
                <a:solidFill>
                  <a:schemeClr val="accent5">
                    <a:lumMod val="50000"/>
                  </a:schemeClr>
                </a:solidFill>
              </a:rPr>
              <a:t>, </a:t>
            </a:r>
            <a:r>
              <a:rPr lang="en-IN" sz="3200" dirty="0" err="1">
                <a:solidFill>
                  <a:schemeClr val="accent5">
                    <a:lumMod val="50000"/>
                  </a:schemeClr>
                </a:solidFill>
              </a:rPr>
              <a:t>हणेगाव</a:t>
            </a:r>
            <a:endParaRPr lang="en-IN" sz="3200" dirty="0">
              <a:solidFill>
                <a:schemeClr val="accent5">
                  <a:lumMod val="50000"/>
                </a:schemeClr>
              </a:solidFill>
            </a:endParaRPr>
          </a:p>
          <a:p>
            <a:endParaRPr lang="en-IN" dirty="0"/>
          </a:p>
          <a:p>
            <a:endParaRPr lang="en-IN" dirty="0">
              <a:solidFill>
                <a:schemeClr val="accent5"/>
              </a:solidFill>
            </a:endParaRPr>
          </a:p>
          <a:p>
            <a:endParaRPr lang="en-IN" dirty="0"/>
          </a:p>
          <a:p>
            <a:endParaRPr lang="en-IN" dirty="0"/>
          </a:p>
          <a:p>
            <a:endParaRPr lang="en-IN" dirty="0">
              <a:solidFill>
                <a:srgbClr val="FF0000"/>
              </a:solidFill>
            </a:endParaRPr>
          </a:p>
          <a:p>
            <a:endParaRPr lang="en-IN" dirty="0"/>
          </a:p>
          <a:p>
            <a:endParaRPr lang="en-US" b="1" i="1" dirty="0"/>
          </a:p>
        </p:txBody>
      </p:sp>
    </p:spTree>
    <p:extLst>
      <p:ext uri="{BB962C8B-B14F-4D97-AF65-F5344CB8AC3E}">
        <p14:creationId xmlns:p14="http://schemas.microsoft.com/office/powerpoint/2010/main" val="4219254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9E1EE3-6143-724A-8D8E-930DCD07FCC4}"/>
              </a:ext>
            </a:extLst>
          </p:cNvPr>
          <p:cNvSpPr>
            <a:spLocks noGrp="1"/>
          </p:cNvSpPr>
          <p:nvPr>
            <p:ph type="title"/>
          </p:nvPr>
        </p:nvSpPr>
        <p:spPr/>
        <p:txBody>
          <a:bodyPr/>
          <a:lstStyle/>
          <a:p>
            <a:r>
              <a:rPr lang="en-IN"/>
              <a:t>नैसर्गिक व्यवस्थेचे परीक्षण</a:t>
            </a:r>
            <a:endParaRPr lang="en-US"/>
          </a:p>
        </p:txBody>
      </p:sp>
      <p:sp>
        <p:nvSpPr>
          <p:cNvPr id="3" name="Content Placeholder 2">
            <a:extLst>
              <a:ext uri="{FF2B5EF4-FFF2-40B4-BE49-F238E27FC236}">
                <a16:creationId xmlns:a16="http://schemas.microsoft.com/office/drawing/2014/main" xmlns="" id="{91B60FD7-9C63-514B-ACCE-BEC451F26A5D}"/>
              </a:ext>
            </a:extLst>
          </p:cNvPr>
          <p:cNvSpPr>
            <a:spLocks noGrp="1"/>
          </p:cNvSpPr>
          <p:nvPr>
            <p:ph idx="1"/>
          </p:nvPr>
        </p:nvSpPr>
        <p:spPr/>
        <p:txBody>
          <a:bodyPr/>
          <a:lstStyle/>
          <a:p>
            <a:r>
              <a:rPr lang="en-IN"/>
              <a:t>स्वप्नवत कल्पना</a:t>
            </a:r>
          </a:p>
          <a:p>
            <a:r>
              <a:rPr lang="en-IN"/>
              <a:t>वैचारीक गोंधळ</a:t>
            </a:r>
          </a:p>
          <a:p>
            <a:r>
              <a:rPr lang="en-IN"/>
              <a:t>अवास्तव श्रद्धा(नैसर्गिक व्यवस्था) </a:t>
            </a:r>
          </a:p>
          <a:p>
            <a:r>
              <a:rPr lang="en-IN"/>
              <a:t>व्यक्तिहित व समाजहित यात संघर्ष</a:t>
            </a:r>
          </a:p>
          <a:p>
            <a:endParaRPr lang="en-IN"/>
          </a:p>
          <a:p>
            <a:endParaRPr lang="en-IN"/>
          </a:p>
          <a:p>
            <a:endParaRPr lang="en-IN"/>
          </a:p>
          <a:p>
            <a:endParaRPr lang="en-US"/>
          </a:p>
        </p:txBody>
      </p:sp>
    </p:spTree>
    <p:extLst>
      <p:ext uri="{BB962C8B-B14F-4D97-AF65-F5344CB8AC3E}">
        <p14:creationId xmlns:p14="http://schemas.microsoft.com/office/powerpoint/2010/main" val="2757086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67B93C-BBEC-BD42-8C55-7B078E7023FC}"/>
              </a:ext>
            </a:extLst>
          </p:cNvPr>
          <p:cNvSpPr>
            <a:spLocks noGrp="1"/>
          </p:cNvSpPr>
          <p:nvPr>
            <p:ph type="title"/>
          </p:nvPr>
        </p:nvSpPr>
        <p:spPr/>
        <p:txBody>
          <a:bodyPr/>
          <a:lstStyle/>
          <a:p>
            <a:r>
              <a:rPr lang="en-IN">
                <a:solidFill>
                  <a:srgbClr val="C00000"/>
                </a:solidFill>
              </a:rPr>
              <a:t>2:-निव्वळ उत्पन्न किंवा उत्पादन</a:t>
            </a:r>
            <a:endParaRPr lang="en-US">
              <a:solidFill>
                <a:srgbClr val="C00000"/>
              </a:solidFill>
            </a:endParaRPr>
          </a:p>
        </p:txBody>
      </p:sp>
      <p:sp>
        <p:nvSpPr>
          <p:cNvPr id="3" name="Content Placeholder 2">
            <a:extLst>
              <a:ext uri="{FF2B5EF4-FFF2-40B4-BE49-F238E27FC236}">
                <a16:creationId xmlns:a16="http://schemas.microsoft.com/office/drawing/2014/main" xmlns="" id="{27FB8D21-EC82-F545-931E-09BF9F00E21E}"/>
              </a:ext>
            </a:extLst>
          </p:cNvPr>
          <p:cNvSpPr>
            <a:spLocks noGrp="1"/>
          </p:cNvSpPr>
          <p:nvPr>
            <p:ph idx="1"/>
          </p:nvPr>
        </p:nvSpPr>
        <p:spPr/>
        <p:txBody>
          <a:bodyPr/>
          <a:lstStyle/>
          <a:p>
            <a:r>
              <a:rPr lang="en-IN"/>
              <a:t>निसर्गवैद्यांनी शेतीला महत्त्व दिले. </a:t>
            </a:r>
          </a:p>
          <a:p>
            <a:r>
              <a:rPr lang="en-IN"/>
              <a:t>शेतीमुळे राष्ट्राच्या संपत्तीत वाढ</a:t>
            </a:r>
          </a:p>
          <a:p>
            <a:r>
              <a:rPr lang="en-IN">
                <a:solidFill>
                  <a:srgbClr val="FF0000"/>
                </a:solidFill>
              </a:rPr>
              <a:t>“वाढ्यावाची निर्मिती म्हणजे उत्पादन”.</a:t>
            </a:r>
          </a:p>
          <a:p>
            <a:r>
              <a:rPr lang="en-IN">
                <a:solidFill>
                  <a:srgbClr val="FF0000"/>
                </a:solidFill>
              </a:rPr>
              <a:t>तर नवीन संपत्ती निर्माण होत असताना आस्तित्वात असलेल्या संपत्तीचा किंवा साधनसामुग्रीचा काही भाग नष्ट होतो. </a:t>
            </a:r>
          </a:p>
          <a:p>
            <a:r>
              <a:rPr lang="en-IN">
                <a:solidFill>
                  <a:srgbClr val="FF0000"/>
                </a:solidFill>
              </a:rPr>
              <a:t>एकुण उत्पादनातून, संपत्तीतून जी साधनसामुग्री नष्ट होते, ती वजा केली असता जी संपत्ती किंवा उत्पादन शिल्लक राहते ते म्हणजे निव्वळ उत्पन्न होय किंवा वाढावा होय. </a:t>
            </a:r>
            <a:endParaRPr lang="en-US">
              <a:solidFill>
                <a:srgbClr val="FF0000"/>
              </a:solidFill>
            </a:endParaRPr>
          </a:p>
        </p:txBody>
      </p:sp>
    </p:spTree>
    <p:extLst>
      <p:ext uri="{BB962C8B-B14F-4D97-AF65-F5344CB8AC3E}">
        <p14:creationId xmlns:p14="http://schemas.microsoft.com/office/powerpoint/2010/main" val="2070845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8C7B58-247F-D64A-BF72-EAE54B0B99A9}"/>
              </a:ext>
            </a:extLst>
          </p:cNvPr>
          <p:cNvSpPr>
            <a:spLocks noGrp="1"/>
          </p:cNvSpPr>
          <p:nvPr>
            <p:ph type="title"/>
          </p:nvPr>
        </p:nvSpPr>
        <p:spPr/>
        <p:txBody>
          <a:bodyPr/>
          <a:lstStyle/>
          <a:p>
            <a:r>
              <a:rPr lang="en-IN">
                <a:solidFill>
                  <a:schemeClr val="accent6">
                    <a:lumMod val="50000"/>
                  </a:schemeClr>
                </a:solidFill>
              </a:rPr>
              <a:t>शेती व्यवसायातच वाढावा मिळतो</a:t>
            </a:r>
            <a:r>
              <a:rPr lang="en-IN"/>
              <a:t>. </a:t>
            </a:r>
            <a:endParaRPr lang="en-US"/>
          </a:p>
        </p:txBody>
      </p:sp>
      <p:sp>
        <p:nvSpPr>
          <p:cNvPr id="3" name="Content Placeholder 2">
            <a:extLst>
              <a:ext uri="{FF2B5EF4-FFF2-40B4-BE49-F238E27FC236}">
                <a16:creationId xmlns:a16="http://schemas.microsoft.com/office/drawing/2014/main" xmlns="" id="{10350F54-EAB2-8F4F-A3D4-71AD20FA8D8A}"/>
              </a:ext>
            </a:extLst>
          </p:cNvPr>
          <p:cNvSpPr>
            <a:spLocks noGrp="1"/>
          </p:cNvSpPr>
          <p:nvPr>
            <p:ph idx="1"/>
          </p:nvPr>
        </p:nvSpPr>
        <p:spPr/>
        <p:txBody>
          <a:bodyPr/>
          <a:lstStyle/>
          <a:p>
            <a:r>
              <a:rPr lang="en-IN"/>
              <a:t>शेती व्यवसायात मानवाबरोबर निसर्गाची(परमेश्वराची)  कृपा असते.</a:t>
            </a:r>
          </a:p>
          <a:p>
            <a:r>
              <a:rPr lang="en-IN"/>
              <a:t>शेतितील उत्पादन एवढे जास्त असते की शेतीचा खर्च भरून निघतो. </a:t>
            </a:r>
          </a:p>
          <a:p>
            <a:r>
              <a:rPr lang="en-IN"/>
              <a:t>व्यापार, उद्योगात गुंतवलेल्या लोकांचेही पालन-पोषण होते. </a:t>
            </a:r>
          </a:p>
          <a:p>
            <a:r>
              <a:rPr lang="en-IN"/>
              <a:t>प्रत्येक शेतकरी आठवडे व्यक्तीला पुरेल एवढे धान्य निर्माण करू शकतो व त्यातून चार व्यक्तीच्या कुटुंबाचे पालन पोषण होउ शकते. </a:t>
            </a:r>
            <a:endParaRPr lang="en-US"/>
          </a:p>
        </p:txBody>
      </p:sp>
    </p:spTree>
    <p:extLst>
      <p:ext uri="{BB962C8B-B14F-4D97-AF65-F5344CB8AC3E}">
        <p14:creationId xmlns:p14="http://schemas.microsoft.com/office/powerpoint/2010/main" val="3626284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1385A4-80B5-7E44-BB66-3CC0EC748C15}"/>
              </a:ext>
            </a:extLst>
          </p:cNvPr>
          <p:cNvSpPr>
            <a:spLocks noGrp="1"/>
          </p:cNvSpPr>
          <p:nvPr>
            <p:ph type="title"/>
          </p:nvPr>
        </p:nvSpPr>
        <p:spPr/>
        <p:txBody>
          <a:bodyPr/>
          <a:lstStyle/>
          <a:p>
            <a:r>
              <a:rPr lang="en-IN">
                <a:solidFill>
                  <a:srgbClr val="002060"/>
                </a:solidFill>
              </a:rPr>
              <a:t>कोणता व्यवसाय उत्पादक? </a:t>
            </a:r>
            <a:endParaRPr lang="en-US">
              <a:solidFill>
                <a:srgbClr val="002060"/>
              </a:solidFill>
            </a:endParaRPr>
          </a:p>
        </p:txBody>
      </p:sp>
      <p:sp>
        <p:nvSpPr>
          <p:cNvPr id="3" name="Content Placeholder 2">
            <a:extLst>
              <a:ext uri="{FF2B5EF4-FFF2-40B4-BE49-F238E27FC236}">
                <a16:creationId xmlns:a16="http://schemas.microsoft.com/office/drawing/2014/main" xmlns="" id="{977322D0-F48C-D04F-B1F6-51344CFDE23C}"/>
              </a:ext>
            </a:extLst>
          </p:cNvPr>
          <p:cNvSpPr>
            <a:spLocks noGrp="1"/>
          </p:cNvSpPr>
          <p:nvPr>
            <p:ph idx="1"/>
          </p:nvPr>
        </p:nvSpPr>
        <p:spPr/>
        <p:txBody>
          <a:bodyPr>
            <a:normAutofit fontScale="92500" lnSpcReduction="20000"/>
          </a:bodyPr>
          <a:lstStyle/>
          <a:p>
            <a:r>
              <a:rPr lang="en-IN"/>
              <a:t>शेती व्यवसायच उत्पादक</a:t>
            </a:r>
          </a:p>
          <a:p>
            <a:r>
              <a:rPr lang="en-IN"/>
              <a:t>शेती व्यवसायात गुंतलेले श्रमिक उत्पादक </a:t>
            </a:r>
          </a:p>
          <a:p>
            <a:r>
              <a:rPr lang="en-IN"/>
              <a:t>वाढाव्याची निर्मिती शेतीमध्येच </a:t>
            </a:r>
          </a:p>
          <a:p>
            <a:r>
              <a:rPr lang="en-IN"/>
              <a:t>कारखानदारी, व्यापारी इत्यादी व्यवसाय अनुत्पादक</a:t>
            </a:r>
          </a:p>
          <a:p>
            <a:r>
              <a:rPr lang="en-IN"/>
              <a:t>कारखानदारीमध्ये कच्चा मालाचे रूपांतर पक्कया मुलामध्ये होते. उदाहरणार्थ ऊसाचे साखरेत, कापसाचे कापडात या सर्व प्रक्रियेत जेवढा कच्चा माल वापरला त्यापेक्षा जास्त पक्का माल तयार होत नाही, उलट त्यापेक्षा कमीच तयार होतो.  </a:t>
            </a:r>
          </a:p>
          <a:p>
            <a:r>
              <a:rPr lang="en-IN"/>
              <a:t>व्यापारामध्ये फक्त इकडच्या वस्तू तिकडे केल्या जातात. </a:t>
            </a:r>
          </a:p>
          <a:p>
            <a:r>
              <a:rPr lang="en-IN"/>
              <a:t>कारागीर हा ही अनुत्पादक आहे कारण तो फक्त वस्तूचा आकार बदलून उपयोगीतेची निर्मिती केली जाते, नवीन काही निर्माण होत नाही. </a:t>
            </a:r>
          </a:p>
          <a:p>
            <a:r>
              <a:rPr lang="en-IN"/>
              <a:t>म्हणून शेती व्यवसायच उत्पादक आहे. शेती मध्येच निव्वळ उत्पन्न निर्माण होते. </a:t>
            </a:r>
          </a:p>
          <a:p>
            <a:endParaRPr lang="en-IN"/>
          </a:p>
          <a:p>
            <a:endParaRPr lang="en-IN"/>
          </a:p>
          <a:p>
            <a:endParaRPr lang="en-IN"/>
          </a:p>
          <a:p>
            <a:endParaRPr lang="en-IN"/>
          </a:p>
          <a:p>
            <a:endParaRPr lang="en-US"/>
          </a:p>
        </p:txBody>
      </p:sp>
    </p:spTree>
    <p:extLst>
      <p:ext uri="{BB962C8B-B14F-4D97-AF65-F5344CB8AC3E}">
        <p14:creationId xmlns:p14="http://schemas.microsoft.com/office/powerpoint/2010/main" val="366672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C4105C-E946-114A-B63C-1598AA893241}"/>
              </a:ext>
            </a:extLst>
          </p:cNvPr>
          <p:cNvSpPr>
            <a:spLocks noGrp="1"/>
          </p:cNvSpPr>
          <p:nvPr>
            <p:ph type="title"/>
          </p:nvPr>
        </p:nvSpPr>
        <p:spPr/>
        <p:txBody>
          <a:bodyPr/>
          <a:lstStyle/>
          <a:p>
            <a:r>
              <a:rPr lang="en-IN">
                <a:solidFill>
                  <a:srgbClr val="7030A0"/>
                </a:solidFill>
              </a:rPr>
              <a:t>निव्वळ उत्पन्न संकल्पनेवरील टिका</a:t>
            </a:r>
            <a:endParaRPr lang="en-US">
              <a:solidFill>
                <a:srgbClr val="7030A0"/>
              </a:solidFill>
            </a:endParaRPr>
          </a:p>
        </p:txBody>
      </p:sp>
      <p:sp>
        <p:nvSpPr>
          <p:cNvPr id="3" name="Content Placeholder 2">
            <a:extLst>
              <a:ext uri="{FF2B5EF4-FFF2-40B4-BE49-F238E27FC236}">
                <a16:creationId xmlns:a16="http://schemas.microsoft.com/office/drawing/2014/main" xmlns="" id="{428A0DBF-265C-9044-BC52-B89A08D809E5}"/>
              </a:ext>
            </a:extLst>
          </p:cNvPr>
          <p:cNvSpPr>
            <a:spLocks noGrp="1"/>
          </p:cNvSpPr>
          <p:nvPr>
            <p:ph idx="1"/>
          </p:nvPr>
        </p:nvSpPr>
        <p:spPr/>
        <p:txBody>
          <a:bodyPr/>
          <a:lstStyle/>
          <a:p>
            <a:pPr marL="514350" indent="-514350">
              <a:buFont typeface="+mj-lt"/>
              <a:buAutoNum type="arabicPeriod"/>
            </a:pPr>
            <a:r>
              <a:rPr lang="en-IN"/>
              <a:t>उत्पादनाची सदोष व्याख्या</a:t>
            </a:r>
          </a:p>
          <a:p>
            <a:pPr marL="514350" indent="-514350">
              <a:buFont typeface="+mj-lt"/>
              <a:buAutoNum type="arabicPeriod"/>
            </a:pPr>
            <a:r>
              <a:rPr lang="en-IN"/>
              <a:t>इतर व्यवसाय अनुत्पादक समजणे चुकीचे</a:t>
            </a:r>
          </a:p>
          <a:p>
            <a:pPr marL="514350" indent="-514350">
              <a:buFont typeface="+mj-lt"/>
              <a:buAutoNum type="arabicPeriod"/>
            </a:pPr>
            <a:r>
              <a:rPr lang="en-IN"/>
              <a:t>निव्वळ उत्पन्न ही भ्रामक कल्पना</a:t>
            </a:r>
          </a:p>
          <a:p>
            <a:pPr marL="514350" indent="-514350">
              <a:buFont typeface="+mj-lt"/>
              <a:buAutoNum type="arabicPeriod"/>
            </a:pPr>
            <a:endParaRPr lang="en-IN"/>
          </a:p>
          <a:p>
            <a:pPr marL="514350" indent="-514350">
              <a:buFont typeface="+mj-lt"/>
              <a:buAutoNum type="arabicPeriod"/>
            </a:pPr>
            <a:endParaRPr lang="en-US"/>
          </a:p>
        </p:txBody>
      </p:sp>
    </p:spTree>
    <p:extLst>
      <p:ext uri="{BB962C8B-B14F-4D97-AF65-F5344CB8AC3E}">
        <p14:creationId xmlns:p14="http://schemas.microsoft.com/office/powerpoint/2010/main" val="1262499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3774C9-5FD9-0342-866E-0F125E391041}"/>
              </a:ext>
            </a:extLst>
          </p:cNvPr>
          <p:cNvSpPr>
            <a:spLocks noGrp="1"/>
          </p:cNvSpPr>
          <p:nvPr>
            <p:ph type="title"/>
          </p:nvPr>
        </p:nvSpPr>
        <p:spPr>
          <a:xfrm>
            <a:off x="3143250" y="-651868"/>
            <a:ext cx="12121751" cy="3920133"/>
          </a:xfrm>
        </p:spPr>
        <p:txBody>
          <a:bodyPr/>
          <a:lstStyle/>
          <a:p>
            <a:r>
              <a:rPr lang="en-IN">
                <a:solidFill>
                  <a:srgbClr val="00B050"/>
                </a:solidFill>
              </a:rPr>
              <a:t>निसर्गवादी विचारसरणी</a:t>
            </a:r>
            <a:endParaRPr lang="en-US">
              <a:solidFill>
                <a:srgbClr val="00B050"/>
              </a:solidFill>
            </a:endParaRPr>
          </a:p>
        </p:txBody>
      </p:sp>
      <p:sp>
        <p:nvSpPr>
          <p:cNvPr id="3" name="Content Placeholder 2">
            <a:extLst>
              <a:ext uri="{FF2B5EF4-FFF2-40B4-BE49-F238E27FC236}">
                <a16:creationId xmlns:a16="http://schemas.microsoft.com/office/drawing/2014/main" xmlns="" id="{3B069C61-9B68-CC4B-961B-F44F1CFADCB4}"/>
              </a:ext>
            </a:extLst>
          </p:cNvPr>
          <p:cNvSpPr>
            <a:spLocks noGrp="1"/>
          </p:cNvSpPr>
          <p:nvPr>
            <p:ph idx="1"/>
          </p:nvPr>
        </p:nvSpPr>
        <p:spPr>
          <a:xfrm>
            <a:off x="364926" y="2536031"/>
            <a:ext cx="10515600" cy="4572000"/>
          </a:xfrm>
        </p:spPr>
        <p:txBody>
          <a:bodyPr>
            <a:normAutofit/>
          </a:bodyPr>
          <a:lstStyle/>
          <a:p>
            <a:r>
              <a:rPr lang="en-IN" sz="3200">
                <a:solidFill>
                  <a:srgbClr val="FF0000"/>
                </a:solidFill>
              </a:rPr>
              <a:t>पाश्र्वभूमी</a:t>
            </a:r>
          </a:p>
          <a:p>
            <a:r>
              <a:rPr lang="en-IN" sz="3200">
                <a:solidFill>
                  <a:schemeClr val="accent1">
                    <a:lumMod val="50000"/>
                  </a:schemeClr>
                </a:solidFill>
              </a:rPr>
              <a:t>व्यापारवादाचा फायदा फक्त इंग्लंड या देशाला झाला. </a:t>
            </a:r>
          </a:p>
          <a:p>
            <a:r>
              <a:rPr lang="en-IN" sz="3200">
                <a:solidFill>
                  <a:schemeClr val="accent1">
                    <a:lumMod val="50000"/>
                  </a:schemeClr>
                </a:solidFill>
              </a:rPr>
              <a:t> फ्रान्स या देशाचे व्यापारवादि विचारांचा प्रभावामुळे नुकसान झाले. </a:t>
            </a:r>
          </a:p>
          <a:p>
            <a:r>
              <a:rPr lang="en-IN" sz="3200">
                <a:solidFill>
                  <a:schemeClr val="accent1">
                    <a:lumMod val="50000"/>
                  </a:schemeClr>
                </a:solidFill>
              </a:rPr>
              <a:t>कोलबर्ट या फ्रान्सच्या अर्थमंत्र्यांनी व्यापारवादि विचारांची अंमलबजावणी केली त्यामुळे शेती कडे दुर्लक्ष झाले व फ्रेंचांची अर्थव्यवस्था कोलमडली. </a:t>
            </a:r>
          </a:p>
          <a:p>
            <a:r>
              <a:rPr lang="en-IN" sz="3200">
                <a:solidFill>
                  <a:schemeClr val="accent1">
                    <a:lumMod val="50000"/>
                  </a:schemeClr>
                </a:solidFill>
              </a:rPr>
              <a:t> या कारणास्तव फ्रान्स मध्ये निसर्गवादी विचार सरणी उदयास आली. </a:t>
            </a:r>
          </a:p>
          <a:p>
            <a:endParaRPr lang="en-IN" sz="3200">
              <a:solidFill>
                <a:srgbClr val="FF0000"/>
              </a:solidFill>
            </a:endParaRPr>
          </a:p>
          <a:p>
            <a:endParaRPr lang="en-US" sz="2400">
              <a:solidFill>
                <a:srgbClr val="FF0000"/>
              </a:solidFill>
            </a:endParaRPr>
          </a:p>
        </p:txBody>
      </p:sp>
    </p:spTree>
    <p:extLst>
      <p:ext uri="{BB962C8B-B14F-4D97-AF65-F5344CB8AC3E}">
        <p14:creationId xmlns:p14="http://schemas.microsoft.com/office/powerpoint/2010/main" val="938956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9EC835-E0C7-EB4D-99AF-2FAAB2570438}"/>
              </a:ext>
            </a:extLst>
          </p:cNvPr>
          <p:cNvSpPr>
            <a:spLocks noGrp="1"/>
          </p:cNvSpPr>
          <p:nvPr>
            <p:ph type="title"/>
          </p:nvPr>
        </p:nvSpPr>
        <p:spPr/>
        <p:txBody>
          <a:bodyPr/>
          <a:lstStyle/>
          <a:p>
            <a:r>
              <a:rPr lang="en-IN">
                <a:solidFill>
                  <a:srgbClr val="7030A0"/>
                </a:solidFill>
              </a:rPr>
              <a:t>निसर्गवादाची व्याख्या</a:t>
            </a:r>
            <a:endParaRPr lang="en-US">
              <a:solidFill>
                <a:srgbClr val="7030A0"/>
              </a:solidFill>
            </a:endParaRPr>
          </a:p>
        </p:txBody>
      </p:sp>
      <p:sp>
        <p:nvSpPr>
          <p:cNvPr id="3" name="Content Placeholder 2">
            <a:extLst>
              <a:ext uri="{FF2B5EF4-FFF2-40B4-BE49-F238E27FC236}">
                <a16:creationId xmlns:a16="http://schemas.microsoft.com/office/drawing/2014/main" xmlns="" id="{7FDCEF51-28C6-CC4F-A6E0-7E1DEAD82D44}"/>
              </a:ext>
            </a:extLst>
          </p:cNvPr>
          <p:cNvSpPr>
            <a:spLocks noGrp="1"/>
          </p:cNvSpPr>
          <p:nvPr>
            <p:ph idx="1"/>
          </p:nvPr>
        </p:nvSpPr>
        <p:spPr>
          <a:xfrm>
            <a:off x="1733454" y="2005689"/>
            <a:ext cx="8307149" cy="2937902"/>
          </a:xfrm>
        </p:spPr>
        <p:txBody>
          <a:bodyPr/>
          <a:lstStyle/>
          <a:p>
            <a:pPr marL="514350" indent="-514350">
              <a:buFont typeface="+mj-lt"/>
              <a:buAutoNum type="arabicPeriod"/>
            </a:pPr>
            <a:r>
              <a:rPr lang="en-IN"/>
              <a:t>“निसर्गवाद म्हणजे नैसर्गिक व्यवस्थेचे किंवा नैसर्गिक पद्धतीचे शास्त्र होय.”</a:t>
            </a:r>
            <a:r>
              <a:rPr lang="en-IN">
                <a:solidFill>
                  <a:srgbClr val="FF0000"/>
                </a:solidFill>
              </a:rPr>
              <a:t>ड.दमूर</a:t>
            </a:r>
          </a:p>
          <a:p>
            <a:pPr marL="514350" indent="-514350">
              <a:buFont typeface="+mj-lt"/>
              <a:buAutoNum type="arabicPeriod"/>
            </a:pPr>
            <a:r>
              <a:rPr lang="en-IN"/>
              <a:t>“निसर्गवाद म्हणजे व्यापारवादाविरूद्ध पुकारलेले बंड होय.”</a:t>
            </a:r>
            <a:r>
              <a:rPr lang="en-IN">
                <a:solidFill>
                  <a:srgbClr val="FF0000"/>
                </a:solidFill>
              </a:rPr>
              <a:t>प्रा.एल.एच.हॅने </a:t>
            </a:r>
          </a:p>
          <a:p>
            <a:pPr marL="0" indent="0">
              <a:buNone/>
            </a:pPr>
            <a:endParaRPr lang="en-US"/>
          </a:p>
        </p:txBody>
      </p:sp>
    </p:spTree>
    <p:extLst>
      <p:ext uri="{BB962C8B-B14F-4D97-AF65-F5344CB8AC3E}">
        <p14:creationId xmlns:p14="http://schemas.microsoft.com/office/powerpoint/2010/main" val="1797783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662E9D-FBB3-BC46-B9C9-730EF065DB3D}"/>
              </a:ext>
            </a:extLst>
          </p:cNvPr>
          <p:cNvSpPr>
            <a:spLocks noGrp="1"/>
          </p:cNvSpPr>
          <p:nvPr>
            <p:ph type="title"/>
          </p:nvPr>
        </p:nvSpPr>
        <p:spPr/>
        <p:txBody>
          <a:bodyPr/>
          <a:lstStyle/>
          <a:p>
            <a:r>
              <a:rPr lang="en-IN">
                <a:solidFill>
                  <a:srgbClr val="C00000"/>
                </a:solidFill>
              </a:rPr>
              <a:t>निसर्गवादाच्या उदयाची कारणे</a:t>
            </a:r>
            <a:endParaRPr lang="en-US">
              <a:solidFill>
                <a:srgbClr val="C00000"/>
              </a:solidFill>
            </a:endParaRPr>
          </a:p>
        </p:txBody>
      </p:sp>
      <p:sp>
        <p:nvSpPr>
          <p:cNvPr id="3" name="Content Placeholder 2">
            <a:extLst>
              <a:ext uri="{FF2B5EF4-FFF2-40B4-BE49-F238E27FC236}">
                <a16:creationId xmlns:a16="http://schemas.microsoft.com/office/drawing/2014/main" xmlns="" id="{928C1E97-0B05-4C4B-BEF8-6E52055B8A2A}"/>
              </a:ext>
            </a:extLst>
          </p:cNvPr>
          <p:cNvSpPr>
            <a:spLocks noGrp="1"/>
          </p:cNvSpPr>
          <p:nvPr>
            <p:ph idx="1"/>
          </p:nvPr>
        </p:nvSpPr>
        <p:spPr/>
        <p:txBody>
          <a:bodyPr/>
          <a:lstStyle/>
          <a:p>
            <a:pPr marL="514350" indent="-514350">
              <a:buFont typeface="+mj-lt"/>
              <a:buAutoNum type="arabicPeriod"/>
            </a:pPr>
            <a:r>
              <a:rPr lang="en-IN"/>
              <a:t>व्यापारवादाविरूद्ध प्रतिक्रिया</a:t>
            </a:r>
          </a:p>
          <a:p>
            <a:pPr marL="514350" indent="-514350">
              <a:buFont typeface="+mj-lt"/>
              <a:buAutoNum type="arabicPeriod"/>
            </a:pPr>
            <a:r>
              <a:rPr lang="en-IN"/>
              <a:t>शेतीकडे दुर्लक्ष</a:t>
            </a:r>
          </a:p>
          <a:p>
            <a:pPr marL="514350" indent="-514350">
              <a:buFont typeface="+mj-lt"/>
              <a:buAutoNum type="arabicPeriod"/>
            </a:pPr>
            <a:r>
              <a:rPr lang="en-IN"/>
              <a:t>लुई राजाचा बेजबाबदार कारभार</a:t>
            </a:r>
          </a:p>
          <a:p>
            <a:pPr marL="514350" indent="-514350">
              <a:buFont typeface="+mj-lt"/>
              <a:buAutoNum type="arabicPeriod"/>
            </a:pPr>
            <a:r>
              <a:rPr lang="en-IN"/>
              <a:t>जुलमी कर</a:t>
            </a:r>
          </a:p>
          <a:p>
            <a:pPr marL="514350" indent="-514350">
              <a:buFont typeface="+mj-lt"/>
              <a:buAutoNum type="arabicPeriod"/>
            </a:pPr>
            <a:r>
              <a:rPr lang="en-IN"/>
              <a:t>वैचारीक लाट</a:t>
            </a:r>
          </a:p>
          <a:p>
            <a:pPr marL="514350" indent="-514350">
              <a:buFont typeface="+mj-lt"/>
              <a:buAutoNum type="arabicPeriod"/>
            </a:pPr>
            <a:endParaRPr lang="en-IN"/>
          </a:p>
          <a:p>
            <a:pPr marL="514350" indent="-514350">
              <a:buFont typeface="+mj-lt"/>
              <a:buAutoNum type="arabicPeriod"/>
            </a:pPr>
            <a:endParaRPr lang="en-IN"/>
          </a:p>
          <a:p>
            <a:pPr marL="514350" indent="-514350">
              <a:buFont typeface="+mj-lt"/>
              <a:buAutoNum type="arabicPeriod"/>
            </a:pPr>
            <a:endParaRPr lang="en-IN"/>
          </a:p>
          <a:p>
            <a:pPr marL="514350" indent="-514350">
              <a:buFont typeface="+mj-lt"/>
              <a:buAutoNum type="arabicPeriod"/>
            </a:pPr>
            <a:endParaRPr lang="en-US"/>
          </a:p>
        </p:txBody>
      </p:sp>
    </p:spTree>
    <p:extLst>
      <p:ext uri="{BB962C8B-B14F-4D97-AF65-F5344CB8AC3E}">
        <p14:creationId xmlns:p14="http://schemas.microsoft.com/office/powerpoint/2010/main" val="2756110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59B8BF-BC74-574C-BAD6-80FDACCA5423}"/>
              </a:ext>
            </a:extLst>
          </p:cNvPr>
          <p:cNvSpPr>
            <a:spLocks noGrp="1"/>
          </p:cNvSpPr>
          <p:nvPr>
            <p:ph type="title"/>
          </p:nvPr>
        </p:nvSpPr>
        <p:spPr/>
        <p:txBody>
          <a:bodyPr/>
          <a:lstStyle/>
          <a:p>
            <a:r>
              <a:rPr lang="en-IN">
                <a:solidFill>
                  <a:schemeClr val="accent6">
                    <a:lumMod val="75000"/>
                  </a:schemeClr>
                </a:solidFill>
              </a:rPr>
              <a:t>निसर्गवादाचे प्रमुख विचार</a:t>
            </a:r>
            <a:endParaRPr lang="en-US">
              <a:solidFill>
                <a:schemeClr val="accent6">
                  <a:lumMod val="75000"/>
                </a:schemeClr>
              </a:solidFill>
            </a:endParaRPr>
          </a:p>
        </p:txBody>
      </p:sp>
      <p:sp>
        <p:nvSpPr>
          <p:cNvPr id="3" name="Content Placeholder 2">
            <a:extLst>
              <a:ext uri="{FF2B5EF4-FFF2-40B4-BE49-F238E27FC236}">
                <a16:creationId xmlns:a16="http://schemas.microsoft.com/office/drawing/2014/main" xmlns="" id="{2ECEF9D6-DE23-464B-B9BE-621ECFF1F28A}"/>
              </a:ext>
            </a:extLst>
          </p:cNvPr>
          <p:cNvSpPr>
            <a:spLocks noGrp="1"/>
          </p:cNvSpPr>
          <p:nvPr>
            <p:ph idx="1"/>
          </p:nvPr>
        </p:nvSpPr>
        <p:spPr/>
        <p:txBody>
          <a:bodyPr/>
          <a:lstStyle/>
          <a:p>
            <a:pPr marL="514350" indent="-514350">
              <a:buFont typeface="+mj-lt"/>
              <a:buAutoNum type="arabicPeriod"/>
            </a:pPr>
            <a:r>
              <a:rPr lang="en-IN"/>
              <a:t>नैसर्गिक व्यवस्था</a:t>
            </a:r>
          </a:p>
          <a:p>
            <a:pPr marL="514350" indent="-514350">
              <a:buFont typeface="+mj-lt"/>
              <a:buAutoNum type="arabicPeriod"/>
            </a:pPr>
            <a:r>
              <a:rPr lang="en-IN"/>
              <a:t>निव्वळ  उत्पादन </a:t>
            </a:r>
          </a:p>
          <a:p>
            <a:pPr marL="514350" indent="-514350">
              <a:buFont typeface="+mj-lt"/>
              <a:buAutoNum type="arabicPeriod"/>
            </a:pPr>
            <a:r>
              <a:rPr lang="en-IN"/>
              <a:t>संपत्तीचे संचलन</a:t>
            </a:r>
            <a:endParaRPr lang="en-US"/>
          </a:p>
        </p:txBody>
      </p:sp>
    </p:spTree>
    <p:extLst>
      <p:ext uri="{BB962C8B-B14F-4D97-AF65-F5344CB8AC3E}">
        <p14:creationId xmlns:p14="http://schemas.microsoft.com/office/powerpoint/2010/main" val="1486272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C26F8B-8DDC-494B-B938-AD4AA210B316}"/>
              </a:ext>
            </a:extLst>
          </p:cNvPr>
          <p:cNvSpPr>
            <a:spLocks noGrp="1"/>
          </p:cNvSpPr>
          <p:nvPr>
            <p:ph type="title"/>
          </p:nvPr>
        </p:nvSpPr>
        <p:spPr/>
        <p:txBody>
          <a:bodyPr/>
          <a:lstStyle/>
          <a:p>
            <a:r>
              <a:rPr lang="en-IN">
                <a:solidFill>
                  <a:schemeClr val="accent6">
                    <a:lumMod val="50000"/>
                  </a:schemeClr>
                </a:solidFill>
              </a:rPr>
              <a:t>नैसर्गिक व्यवस्था</a:t>
            </a:r>
            <a:endParaRPr lang="en-US">
              <a:solidFill>
                <a:schemeClr val="accent6">
                  <a:lumMod val="50000"/>
                </a:schemeClr>
              </a:solidFill>
            </a:endParaRPr>
          </a:p>
        </p:txBody>
      </p:sp>
      <p:sp>
        <p:nvSpPr>
          <p:cNvPr id="3" name="Content Placeholder 2">
            <a:extLst>
              <a:ext uri="{FF2B5EF4-FFF2-40B4-BE49-F238E27FC236}">
                <a16:creationId xmlns:a16="http://schemas.microsoft.com/office/drawing/2014/main" xmlns="" id="{CBD73294-D900-984D-8BA8-6481CBC6C7D5}"/>
              </a:ext>
            </a:extLst>
          </p:cNvPr>
          <p:cNvSpPr>
            <a:spLocks noGrp="1"/>
          </p:cNvSpPr>
          <p:nvPr>
            <p:ph idx="1"/>
          </p:nvPr>
        </p:nvSpPr>
        <p:spPr/>
        <p:txBody>
          <a:bodyPr>
            <a:normAutofit/>
          </a:bodyPr>
          <a:lstStyle/>
          <a:p>
            <a:r>
              <a:rPr lang="en-IN" sz="3200"/>
              <a:t>निसर्गवादी विचारसरणीमधील सर्वात महत्त्वाची व मुलभूत संकल्पना. </a:t>
            </a:r>
          </a:p>
          <a:p>
            <a:r>
              <a:rPr lang="en-IN" sz="3200"/>
              <a:t>व्यापारवादी विचारांमुळे समाजावर लादलेली बंधने नाहीशी झाली पाहिजे. </a:t>
            </a:r>
          </a:p>
          <a:p>
            <a:r>
              <a:rPr lang="en-IN" sz="3200"/>
              <a:t>मनुष्य हा मुळातच स्वातंत्र्यांचा भोक्ता असतो. </a:t>
            </a:r>
          </a:p>
          <a:p>
            <a:r>
              <a:rPr lang="en-IN" sz="3200"/>
              <a:t>व्यक्तिला व्यक्तिगत आणि मालमत्ता स्वातंत्र्य दिले पाहिजे. </a:t>
            </a:r>
          </a:p>
          <a:p>
            <a:pPr marL="0" indent="0">
              <a:buNone/>
            </a:pPr>
            <a:endParaRPr lang="en-US" sz="3200"/>
          </a:p>
        </p:txBody>
      </p:sp>
    </p:spTree>
    <p:extLst>
      <p:ext uri="{BB962C8B-B14F-4D97-AF65-F5344CB8AC3E}">
        <p14:creationId xmlns:p14="http://schemas.microsoft.com/office/powerpoint/2010/main" val="1505705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7500C9-33F6-1A42-8A13-165423F708B4}"/>
              </a:ext>
            </a:extLst>
          </p:cNvPr>
          <p:cNvSpPr>
            <a:spLocks noGrp="1"/>
          </p:cNvSpPr>
          <p:nvPr>
            <p:ph type="title"/>
          </p:nvPr>
        </p:nvSpPr>
        <p:spPr/>
        <p:txBody>
          <a:bodyPr/>
          <a:lstStyle/>
          <a:p>
            <a:r>
              <a:rPr lang="en-IN">
                <a:solidFill>
                  <a:srgbClr val="00B050"/>
                </a:solidFill>
              </a:rPr>
              <a:t>नैसर्गिक व्यवस्था म्हणजे काय</a:t>
            </a:r>
            <a:r>
              <a:rPr lang="en-IN"/>
              <a:t>? </a:t>
            </a:r>
            <a:endParaRPr lang="en-US"/>
          </a:p>
        </p:txBody>
      </p:sp>
      <p:sp>
        <p:nvSpPr>
          <p:cNvPr id="3" name="Content Placeholder 2">
            <a:extLst>
              <a:ext uri="{FF2B5EF4-FFF2-40B4-BE49-F238E27FC236}">
                <a16:creationId xmlns:a16="http://schemas.microsoft.com/office/drawing/2014/main" xmlns="" id="{8A2C05C7-461F-BD4E-90C9-03A2CB3C6E8A}"/>
              </a:ext>
            </a:extLst>
          </p:cNvPr>
          <p:cNvSpPr>
            <a:spLocks noGrp="1"/>
          </p:cNvSpPr>
          <p:nvPr>
            <p:ph idx="1"/>
          </p:nvPr>
        </p:nvSpPr>
        <p:spPr>
          <a:xfrm>
            <a:off x="525661" y="1584523"/>
            <a:ext cx="10515600" cy="4351338"/>
          </a:xfrm>
        </p:spPr>
        <p:txBody>
          <a:bodyPr/>
          <a:lstStyle/>
          <a:p>
            <a:pPr marL="514350" indent="-514350">
              <a:buFont typeface="+mj-lt"/>
              <a:buAutoNum type="arabicPeriod"/>
            </a:pPr>
            <a:r>
              <a:rPr lang="en-IN"/>
              <a:t>उच्च दर्जाची राहणी, स्वच्छता, टापटीप, शिस्त यांची आवड म्हणजे नैसर्गिक व्यवस्था त्याचबरोबर व्यक्तीस्वातंत्र्य आणि मालमत्ता हक्क</a:t>
            </a:r>
          </a:p>
          <a:p>
            <a:pPr marL="514350" indent="-514350">
              <a:buFont typeface="+mj-lt"/>
              <a:buAutoNum type="arabicPeriod"/>
            </a:pPr>
            <a:r>
              <a:rPr lang="en-IN"/>
              <a:t>मानवी समाज स्वतंत्र विचार व आचार करणारा असावा. </a:t>
            </a:r>
          </a:p>
          <a:p>
            <a:pPr marL="514350" indent="-514350">
              <a:buFont typeface="+mj-lt"/>
              <a:buAutoNum type="arabicPeriod"/>
            </a:pPr>
            <a:r>
              <a:rPr lang="en-IN"/>
              <a:t>परमेश्वराने मानव जातीच्या सुखासाठी जी व्यवस्था निर्माण केली आहे, ती व्यवस्था म्हणजे नैसर्गिक व्यवस्था होय. </a:t>
            </a:r>
          </a:p>
          <a:p>
            <a:pPr marL="514350" indent="-514350">
              <a:buFont typeface="+mj-lt"/>
              <a:buAutoNum type="arabicPeriod"/>
            </a:pPr>
            <a:endParaRPr lang="en-IN"/>
          </a:p>
          <a:p>
            <a:endParaRPr lang="en-US"/>
          </a:p>
        </p:txBody>
      </p:sp>
    </p:spTree>
    <p:extLst>
      <p:ext uri="{BB962C8B-B14F-4D97-AF65-F5344CB8AC3E}">
        <p14:creationId xmlns:p14="http://schemas.microsoft.com/office/powerpoint/2010/main" val="384441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F68C0D-F56E-3147-A7EE-416CB4B07049}"/>
              </a:ext>
            </a:extLst>
          </p:cNvPr>
          <p:cNvSpPr>
            <a:spLocks noGrp="1"/>
          </p:cNvSpPr>
          <p:nvPr>
            <p:ph type="title"/>
          </p:nvPr>
        </p:nvSpPr>
        <p:spPr/>
        <p:txBody>
          <a:bodyPr/>
          <a:lstStyle/>
          <a:p>
            <a:r>
              <a:rPr lang="en-IN">
                <a:solidFill>
                  <a:srgbClr val="00B0F0"/>
                </a:solidFill>
              </a:rPr>
              <a:t>नैसर्गिक व्यवस्था कशी ज्ञात होईल? </a:t>
            </a:r>
            <a:endParaRPr lang="en-US">
              <a:solidFill>
                <a:srgbClr val="00B0F0"/>
              </a:solidFill>
            </a:endParaRPr>
          </a:p>
        </p:txBody>
      </p:sp>
      <p:sp>
        <p:nvSpPr>
          <p:cNvPr id="3" name="Content Placeholder 2">
            <a:extLst>
              <a:ext uri="{FF2B5EF4-FFF2-40B4-BE49-F238E27FC236}">
                <a16:creationId xmlns:a16="http://schemas.microsoft.com/office/drawing/2014/main" xmlns="" id="{D3C4CC6D-C882-224F-A7E8-D13FDB952645}"/>
              </a:ext>
            </a:extLst>
          </p:cNvPr>
          <p:cNvSpPr>
            <a:spLocks noGrp="1"/>
          </p:cNvSpPr>
          <p:nvPr>
            <p:ph idx="1"/>
          </p:nvPr>
        </p:nvSpPr>
        <p:spPr/>
        <p:txBody>
          <a:bodyPr/>
          <a:lstStyle/>
          <a:p>
            <a:r>
              <a:rPr lang="en-IN"/>
              <a:t>आत्मपरीक्षण केल्यास </a:t>
            </a:r>
          </a:p>
          <a:p>
            <a:r>
              <a:rPr lang="en-IN"/>
              <a:t>परमेश्वर प्रत्येकाच्या ह्यात असतो. </a:t>
            </a:r>
          </a:p>
          <a:p>
            <a:r>
              <a:rPr lang="en-IN"/>
              <a:t>प्रत्यकाने खोलवर मनन, चिंतन, आत्मपरीक्षण केले पाहिजे. </a:t>
            </a:r>
          </a:p>
          <a:p>
            <a:r>
              <a:rPr lang="en-IN"/>
              <a:t>डॉ. व्वेस्ने राष्ट्रात आस्तित्वात असलेल्या शिक्षणपद्धतीतून</a:t>
            </a:r>
          </a:p>
          <a:p>
            <a:endParaRPr lang="en-IN"/>
          </a:p>
          <a:p>
            <a:endParaRPr lang="en-US"/>
          </a:p>
        </p:txBody>
      </p:sp>
    </p:spTree>
    <p:extLst>
      <p:ext uri="{BB962C8B-B14F-4D97-AF65-F5344CB8AC3E}">
        <p14:creationId xmlns:p14="http://schemas.microsoft.com/office/powerpoint/2010/main" val="2324892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62B732-3DC9-1D4C-84ED-A0A34EEC928E}"/>
              </a:ext>
            </a:extLst>
          </p:cNvPr>
          <p:cNvSpPr>
            <a:spLocks noGrp="1"/>
          </p:cNvSpPr>
          <p:nvPr>
            <p:ph type="title"/>
          </p:nvPr>
        </p:nvSpPr>
        <p:spPr>
          <a:xfrm>
            <a:off x="659606" y="571501"/>
            <a:ext cx="13051632" cy="1053704"/>
          </a:xfrm>
        </p:spPr>
        <p:txBody>
          <a:bodyPr/>
          <a:lstStyle/>
          <a:p>
            <a:r>
              <a:rPr lang="en-IN">
                <a:solidFill>
                  <a:srgbClr val="C00000"/>
                </a:solidFill>
              </a:rPr>
              <a:t>अलिप्ततावादी किंवा निर्हस्तक्षेप धोरण</a:t>
            </a:r>
            <a:endParaRPr lang="en-US">
              <a:solidFill>
                <a:srgbClr val="C00000"/>
              </a:solidFill>
            </a:endParaRPr>
          </a:p>
        </p:txBody>
      </p:sp>
      <p:sp>
        <p:nvSpPr>
          <p:cNvPr id="3" name="Content Placeholder 2">
            <a:extLst>
              <a:ext uri="{FF2B5EF4-FFF2-40B4-BE49-F238E27FC236}">
                <a16:creationId xmlns:a16="http://schemas.microsoft.com/office/drawing/2014/main" xmlns="" id="{CCA6BA73-47FA-3D41-BD28-8F55343310D3}"/>
              </a:ext>
            </a:extLst>
          </p:cNvPr>
          <p:cNvSpPr>
            <a:spLocks noGrp="1"/>
          </p:cNvSpPr>
          <p:nvPr>
            <p:ph idx="1"/>
          </p:nvPr>
        </p:nvSpPr>
        <p:spPr/>
        <p:txBody>
          <a:bodyPr/>
          <a:lstStyle/>
          <a:p>
            <a:r>
              <a:rPr lang="en-IN"/>
              <a:t>प्रत्येक व्यक्तीला स्वत:चे हित कशात आहे हे कळते. </a:t>
            </a:r>
          </a:p>
          <a:p>
            <a:r>
              <a:rPr lang="en-IN"/>
              <a:t>निसर्ग:च मनुष्य स्वतंत्र असतो. </a:t>
            </a:r>
          </a:p>
          <a:p>
            <a:r>
              <a:rPr lang="en-IN"/>
              <a:t>सरकारने लोकांना भरपूर स्वतंत्र द्यावे. </a:t>
            </a:r>
          </a:p>
          <a:p>
            <a:r>
              <a:rPr lang="en-IN"/>
              <a:t>कायदा करून लोकांचे स्वतंत्र हिरावून घेऊ नये. </a:t>
            </a:r>
          </a:p>
          <a:p>
            <a:r>
              <a:rPr lang="en-IN"/>
              <a:t>लोकांच्या व्यवहारात हस्तक्षेप करू नये. </a:t>
            </a:r>
            <a:endParaRPr lang="en-US"/>
          </a:p>
        </p:txBody>
      </p:sp>
    </p:spTree>
    <p:extLst>
      <p:ext uri="{BB962C8B-B14F-4D97-AF65-F5344CB8AC3E}">
        <p14:creationId xmlns:p14="http://schemas.microsoft.com/office/powerpoint/2010/main" val="1960402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524</Words>
  <Application>Microsoft Office PowerPoint</Application>
  <PresentationFormat>Custom</PresentationFormat>
  <Paragraphs>85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निसर्गवादी विचारसरणी</vt:lpstr>
      <vt:lpstr>निसर्गवादी विचारसरणी</vt:lpstr>
      <vt:lpstr>निसर्गवादाची व्याख्या</vt:lpstr>
      <vt:lpstr>निसर्गवादाच्या उदयाची कारणे</vt:lpstr>
      <vt:lpstr>निसर्गवादाचे प्रमुख विचार</vt:lpstr>
      <vt:lpstr>नैसर्गिक व्यवस्था</vt:lpstr>
      <vt:lpstr>नैसर्गिक व्यवस्था म्हणजे काय? </vt:lpstr>
      <vt:lpstr>नैसर्गिक व्यवस्था कशी ज्ञात होईल? </vt:lpstr>
      <vt:lpstr>अलिप्ततावादी किंवा निर्हस्तक्षेप धोरण</vt:lpstr>
      <vt:lpstr>नैसर्गिक व्यवस्थेचे परीक्षण</vt:lpstr>
      <vt:lpstr>2:-निव्वळ उत्पन्न किंवा उत्पादन</vt:lpstr>
      <vt:lpstr>शेती व्यवसायातच वाढावा मिळतो. </vt:lpstr>
      <vt:lpstr>कोणता व्यवसाय उत्पादक? </vt:lpstr>
      <vt:lpstr>निव्वळ उत्पन्न संकल्पनेवरील टिका</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KBPE</cp:lastModifiedBy>
  <cp:revision>10</cp:revision>
  <dcterms:modified xsi:type="dcterms:W3CDTF">2023-03-03T08:48:23Z</dcterms:modified>
</cp:coreProperties>
</file>