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30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1-19T06:14:04.858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8B1D55-D2C4-7B4D-AB54-D6B794CC1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2081" y="1343270"/>
            <a:ext cx="8679915" cy="1549949"/>
          </a:xfrm>
        </p:spPr>
        <p:txBody>
          <a:bodyPr>
            <a:noAutofit/>
          </a:bodyPr>
          <a:lstStyle/>
          <a:p>
            <a:r>
              <a:rPr lang="en-IN" sz="6600" dirty="0" err="1"/>
              <a:t>कै</a:t>
            </a:r>
            <a:r>
              <a:rPr lang="en-IN" sz="6600" dirty="0"/>
              <a:t>. </a:t>
            </a:r>
            <a:r>
              <a:rPr lang="en-IN" sz="6600" dirty="0" err="1"/>
              <a:t>बा</a:t>
            </a:r>
            <a:r>
              <a:rPr lang="en-IN" sz="6600" dirty="0"/>
              <a:t>. </a:t>
            </a:r>
            <a:r>
              <a:rPr lang="en-IN" sz="6600" dirty="0" err="1"/>
              <a:t>पा</a:t>
            </a:r>
            <a:r>
              <a:rPr lang="en-IN" sz="6600" dirty="0"/>
              <a:t>. </a:t>
            </a:r>
            <a:r>
              <a:rPr lang="en-IN" sz="6600" dirty="0" err="1"/>
              <a:t>एकंबेकर</a:t>
            </a:r>
            <a:r>
              <a:rPr lang="en-IN" sz="6600" dirty="0"/>
              <a:t> </a:t>
            </a:r>
            <a:r>
              <a:rPr lang="mr-IN" sz="6600" smtClean="0"/>
              <a:t> म</a:t>
            </a:r>
            <a:r>
              <a:rPr lang="en-IN" sz="6600" smtClean="0"/>
              <a:t>हाविद्यालय</a:t>
            </a:r>
            <a:r>
              <a:rPr lang="en-IN" sz="6600" dirty="0"/>
              <a:t>, </a:t>
            </a:r>
            <a:r>
              <a:rPr lang="en-IN" sz="6600" dirty="0" err="1"/>
              <a:t>हणेगाव</a:t>
            </a:r>
            <a:endParaRPr lang="en-US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2B1A25B-9517-7D4C-8137-612866674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2975" y="3303985"/>
            <a:ext cx="8673427" cy="2464594"/>
          </a:xfrm>
        </p:spPr>
        <p:txBody>
          <a:bodyPr>
            <a:noAutofit/>
          </a:bodyPr>
          <a:lstStyle/>
          <a:p>
            <a:r>
              <a:rPr lang="en-IN" sz="6000"/>
              <a:t>प्रा.  . सौ. कांबळे एस. पी.                                    अर्थशास्त्र विभाग       </a:t>
            </a:r>
            <a:endParaRPr lang="en-US" sz="6000"/>
          </a:p>
        </p:txBody>
      </p:sp>
    </p:spTree>
    <p:extLst>
      <p:ext uri="{BB962C8B-B14F-4D97-AF65-F5344CB8AC3E}">
        <p14:creationId xmlns:p14="http://schemas.microsoft.com/office/powerpoint/2010/main" val="2317642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E779E2-BCC3-054E-A3ED-388999A13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कमी लवचिक मागणी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BC4ABC2-590A-6D4D-8EA5-58770DE1D8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59523" y="589359"/>
            <a:ext cx="7170540" cy="5965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116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363481-FD20-AE41-9AFD-27A88600E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एकक लवचिक मागणी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F0628EB1-221A-FA47-9545-D9E7B43B84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7610" y="535780"/>
            <a:ext cx="7486055" cy="6322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164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B349FF-93C0-8744-8CF0-7403638F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मागणीची उत्पन्न लवचिकता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2956110B-54B8-F746-9A86-07D7AA5D29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82766" y="1089422"/>
            <a:ext cx="6500811" cy="503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292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B140DE-6361-154F-9577-364AF8956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334" y="1278362"/>
            <a:ext cx="3165448" cy="4561654"/>
          </a:xfrm>
        </p:spPr>
        <p:txBody>
          <a:bodyPr/>
          <a:lstStyle/>
          <a:p>
            <a:r>
              <a:rPr lang="en-IN"/>
              <a:t>मागणीची तिरकस/छेदक लवचिकता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E2EA031-A71D-9C47-99F0-9DCB5367EA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0932" y="1592706"/>
            <a:ext cx="7082330" cy="424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447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C17214-4220-FD4D-832E-C13D6C1C1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मागणीची लवचिकता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41996F-2D15-0143-A0AE-357516C2A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4000">
                <a:solidFill>
                  <a:schemeClr val="accent1">
                    <a:lumMod val="50000"/>
                  </a:schemeClr>
                </a:solidFill>
              </a:rPr>
              <a:t>डॉ.मार्शल,किमतीत घट झाल्यामुळे मागणीत होणारी कमी किंवा जास्त वाढ आणि किमतीत झालेल्या वाढीमुळे मागणीत होणारी कमी किंवा जास्त घट म्हणजेच मागणीची लवचिकता होय”.</a:t>
            </a:r>
            <a:endParaRPr lang="en-US" sz="400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01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0E8150-9D5C-2C4C-B9AA-6F2E1F913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/>
              <a:t>प्रा. लिप्से</a:t>
            </a:r>
            <a:endParaRPr lang="en-US" sz="6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67146B-A08F-9048-804E-0C0DBC420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4400">
                <a:solidFill>
                  <a:schemeClr val="accent1"/>
                </a:solidFill>
              </a:rPr>
              <a:t>“मागणीतील शेकडा बदलाचे किमतीतील  शेकडा बदलाशी असलेले प्रमाण म्हणजे मागणीची लवचिकता होय”. </a:t>
            </a:r>
            <a:endParaRPr lang="en-US" sz="4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90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D52C55-8ED4-E649-8C6F-092B0CB26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मागणीच्या लवचिकतेचे प्रकार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76A868-4F77-2640-80EF-05E097CD9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3400" y="1189683"/>
            <a:ext cx="6281873" cy="5248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>
                <a:solidFill>
                  <a:schemeClr val="accent6"/>
                </a:solidFill>
              </a:rPr>
              <a:t>मागणीची किंमत लवचिकता                                                  मागणीची उत्पन्न लवचिकता                                                 मागणीची तिरकस लवचिकता</a:t>
            </a:r>
            <a:endParaRPr lang="en-US" sz="36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51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FB77EF-58B7-0445-9D35-A75541125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मागणीची किंमत लवचिकता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368F0E-7688-A449-866C-F11F586B2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1218" y="517435"/>
            <a:ext cx="6281873" cy="5248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/>
              <a:t>“</a:t>
            </a:r>
            <a:r>
              <a:rPr lang="en-IN" sz="3200">
                <a:solidFill>
                  <a:schemeClr val="accent4">
                    <a:lumMod val="50000"/>
                  </a:schemeClr>
                </a:solidFill>
              </a:rPr>
              <a:t>किंमतीत होणाऱ्या बदलाच्या प्रमाणानुसार मागणीत होणाऱ्या बदलाचे प्रमाण म्हणजेच किंमत लवचिकता होय”.                       सुत्ररूपाणे                                             किंमत लवचिकता=मागणीतील बदलाचे प्रमाण÷किंमतीतील बदलाचे प्रमाण</a:t>
            </a:r>
            <a:endParaRPr lang="en-US" sz="320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996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8F76DB-318B-E24D-82BF-49EEE9A6E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/>
              <a:t>मागणीच्या किंमत लवचिकतेचे प्रकार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20342C-11F6-D74A-A533-DA1DB4AF6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>
                <a:solidFill>
                  <a:schemeClr val="accent1">
                    <a:lumMod val="75000"/>
                  </a:schemeClr>
                </a:solidFill>
              </a:rPr>
              <a:t>पूर्ण लवचिक  मागणी                                                                      पूर्ण अलवचिक मागणी                                                                        लवचिक मागणी                                                                            कमी लवचिक मागणी                                                                             एकक लवचिक मागणी </a:t>
            </a:r>
            <a:endParaRPr lang="en-US" sz="360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2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A5B2BE-341B-AB4E-ACC3-93A915DE9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पूर्ण लवचिक मागणी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7C533F67-6C04-5D4A-95A6-49E6AFE731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3438" y="1087562"/>
            <a:ext cx="7548561" cy="498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151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F68582-14A1-AB42-8E97-0592C01E1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पूर्ण अलवचिक मागणी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2CE1AE09-E309-9A40-8633-056C6C2709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7233" y="1347391"/>
            <a:ext cx="6939955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868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F943F0-619E-BE44-9AE8-B17462280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लवचिक मागणी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B6DE6E0-A2D4-DD4E-B43D-F06F53B11B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5978" y="1330525"/>
            <a:ext cx="6366866" cy="52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25296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Custom</PresentationFormat>
  <Paragraphs>19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Atlas</vt:lpstr>
      <vt:lpstr>कै. बा. पा. एकंबेकर  महाविद्यालय, हणेगाव</vt:lpstr>
      <vt:lpstr>मागणीची लवचिकता</vt:lpstr>
      <vt:lpstr>प्रा. लिप्से</vt:lpstr>
      <vt:lpstr>मागणीच्या लवचिकतेचे प्रकार</vt:lpstr>
      <vt:lpstr>मागणीची किंमत लवचिकता</vt:lpstr>
      <vt:lpstr>मागणीच्या किंमत लवचिकतेचे प्रकार</vt:lpstr>
      <vt:lpstr>पूर्ण लवचिक मागणी</vt:lpstr>
      <vt:lpstr>पूर्ण अलवचिक मागणी</vt:lpstr>
      <vt:lpstr>लवचिक मागणी</vt:lpstr>
      <vt:lpstr>कमी लवचिक मागणी</vt:lpstr>
      <vt:lpstr>एकक लवचिक मागणी</vt:lpstr>
      <vt:lpstr>मागणीची उत्पन्न लवचिकता</vt:lpstr>
      <vt:lpstr>मागणीची तिरकस/छेदक लवचिकता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कै. बा. पा. एकंबेकर ग्रामीण महाविद्यालय, हणेगाव</dc:title>
  <cp:lastModifiedBy>KBPE</cp:lastModifiedBy>
  <cp:revision>5</cp:revision>
  <dcterms:modified xsi:type="dcterms:W3CDTF">2023-03-03T08:45:40Z</dcterms:modified>
</cp:coreProperties>
</file>