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3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9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170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73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16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62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2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5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52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2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10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15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4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61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9D24-AD99-8641-9C3E-A2163E21F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-2160984"/>
            <a:ext cx="7315200" cy="3446859"/>
          </a:xfrm>
        </p:spPr>
        <p:txBody>
          <a:bodyPr/>
          <a:lstStyle/>
          <a:p>
            <a:r>
              <a:rPr lang="en-IN">
                <a:solidFill>
                  <a:schemeClr val="accent6"/>
                </a:solidFill>
              </a:rPr>
              <a:t>श्रमविभागणी सिद्धांत</a:t>
            </a:r>
            <a:endParaRPr lang="en-US">
              <a:solidFill>
                <a:schemeClr val="accent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1C1683-D11F-414D-A40C-4B74CFF02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2000250"/>
            <a:ext cx="10687172" cy="3232120"/>
          </a:xfrm>
        </p:spPr>
        <p:txBody>
          <a:bodyPr anchor="b">
            <a:normAutofit fontScale="85000" lnSpcReduction="20000"/>
          </a:bodyPr>
          <a:lstStyle/>
          <a:p>
            <a:r>
              <a:rPr lang="en-IN" sz="4100">
                <a:solidFill>
                  <a:srgbClr val="002060"/>
                </a:solidFill>
              </a:rPr>
              <a:t>अॅडमस्मिथचे श्रमविभागणीचे विचार</a:t>
            </a:r>
          </a:p>
          <a:p>
            <a:r>
              <a:rPr lang="en-IN" sz="4100">
                <a:solidFill>
                  <a:srgbClr val="002060"/>
                </a:solidFill>
              </a:rPr>
              <a:t>(Division of Labour) </a:t>
            </a:r>
          </a:p>
          <a:p>
            <a:pPr algn="r"/>
            <a:r>
              <a:rPr lang="en-IN" sz="3200">
                <a:solidFill>
                  <a:schemeClr val="accent5">
                    <a:lumMod val="75000"/>
                  </a:schemeClr>
                </a:solidFill>
              </a:rPr>
              <a:t>प्रा. सौ. कांबळे एस. पी. </a:t>
            </a:r>
          </a:p>
          <a:p>
            <a:pPr algn="r"/>
            <a:r>
              <a:rPr lang="en-IN" sz="3200">
                <a:solidFill>
                  <a:schemeClr val="accent5">
                    <a:lumMod val="75000"/>
                  </a:schemeClr>
                </a:solidFill>
              </a:rPr>
              <a:t>सहाय्यक प्राध्यापक</a:t>
            </a:r>
          </a:p>
          <a:p>
            <a:pPr algn="r"/>
            <a:r>
              <a:rPr lang="en-IN" sz="3200">
                <a:solidFill>
                  <a:schemeClr val="accent5">
                    <a:lumMod val="75000"/>
                  </a:schemeClr>
                </a:solidFill>
              </a:rPr>
              <a:t>अर्थशास्ञ विभाग</a:t>
            </a:r>
          </a:p>
          <a:p>
            <a:pPr algn="r"/>
            <a:r>
              <a:rPr lang="en-IN" sz="3200">
                <a:solidFill>
                  <a:schemeClr val="accent5">
                    <a:lumMod val="75000"/>
                  </a:schemeClr>
                </a:solidFill>
              </a:rPr>
              <a:t>कै. बा. पा. ए. ग्रामीण महाविद्यालय, हणेगाव</a:t>
            </a:r>
          </a:p>
          <a:p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9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4B3F-B70B-E94C-8240-D50BBA93D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Wealth of Nation (राष्ट्राची संपत्ती)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51D58-8848-C748-83B8-8AE9CFB4B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स्मिथने श्रमविभागणीचे विचार सविस्तर व शास्त्रीय दृष्ट्या मांडण्याचा प्रयत्न केला. स्मिथने श्रमविभागणीचा संबंध मनुष्याच्या देवघेव करण्याच्या नैसर्गिक प्रवृत्तीशी जोडला.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15185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83E8E-0F72-6B4D-9999-2A3BA58A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/>
              <a:t>श्रमविभागणी</a:t>
            </a:r>
            <a:endParaRPr lang="en-US" sz="4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3D4D0-F709-4046-8552-909CED598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/>
              <a:t>स्मिथच्या मते श्रमविभागणी ही मनुष्याच्या स्वहित सामन्याच्या वृत्तीमधून निर्माण झाली आहे. स्वहित साधण्यासाठी विनिमयाची, देवाण घेवाण करण्याची</a:t>
            </a:r>
            <a:r>
              <a:rPr lang="en-IN"/>
              <a:t> </a:t>
            </a:r>
            <a:r>
              <a:rPr lang="en-IN" sz="3200"/>
              <a:t>गरज असते. त्यामुळे प्रत्येक व्यक्ती स्वत:तयार करीत असलेल्या वस्तू इतरांना देऊन दुसऱ्यांनी तयार केलेल्या वस्तू स्वत:ची गरज पूर्ण करण्यासाठी प्राप्त करण्याचा प्रयत्न करीत असतो. व्यक्तीच्या या प्रवृत्ती तसेच श्रमविभागणीची सुरूवात होते.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24282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FDEA-7B44-364E-94B2-9C8155BD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>
                <a:solidFill>
                  <a:schemeClr val="accent6"/>
                </a:solidFill>
              </a:rPr>
              <a:t>श्रमविभागणी म्हणजे काय❓</a:t>
            </a:r>
            <a:endParaRPr lang="en-US" sz="440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45240-3835-8C41-8BDC-1C2712D8C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2413"/>
            <a:ext cx="10554574" cy="3636511"/>
          </a:xfrm>
        </p:spPr>
        <p:txBody>
          <a:bodyPr>
            <a:normAutofit/>
          </a:bodyPr>
          <a:lstStyle/>
          <a:p>
            <a:r>
              <a:rPr lang="en-IN" sz="3200">
                <a:solidFill>
                  <a:srgbClr val="0070C0"/>
                </a:solidFill>
              </a:rPr>
              <a:t>समाजामध्ये जे उत्पादन केले जाते त्यासाठी सामाजिक सहकार्याची पद्धत म्हणजे श्रमविभागणी होय. </a:t>
            </a:r>
          </a:p>
          <a:p>
            <a:endParaRPr lang="en-US" sz="3200">
              <a:solidFill>
                <a:srgbClr val="0070C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97C84D4-32F2-2B4F-B618-2DAB04990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88" y="2952750"/>
            <a:ext cx="10974209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9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5F6A1-3CCA-E34D-9B0B-9A442A25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श्रमविभागणीची संकल्पना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E4C12A2-03E9-1349-857B-3170795158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273" y="2204641"/>
            <a:ext cx="10908725" cy="433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3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79718-9DAD-0546-9A7C-4238EA75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श्रमविभागणीचे फायदे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3490C-C11D-424D-BE2E-7BD64CA18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/>
              <a:t>उत्पादनात वाढ</a:t>
            </a:r>
          </a:p>
          <a:p>
            <a:r>
              <a:rPr lang="en-IN" sz="2800"/>
              <a:t>वेळेची व श्रमाची बचत</a:t>
            </a:r>
          </a:p>
          <a:p>
            <a:r>
              <a:rPr lang="en-IN" sz="2800"/>
              <a:t>संशोधनास उत्तेजन</a:t>
            </a:r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2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6AB8-F0FB-5741-8170-0D1D49C9E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श्रमविभागणीचे तोटे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7228E-F72A-D844-96C5-B3A6AFC9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/>
              <a:t>काम कंटाळवाणे होते</a:t>
            </a:r>
          </a:p>
          <a:p>
            <a:r>
              <a:rPr lang="en-IN" sz="3200"/>
              <a:t>कामगाराच्या गतिशीलतेवर मर्यादा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99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Quotable</vt:lpstr>
      <vt:lpstr>श्रमविभागणी सिद्धांत</vt:lpstr>
      <vt:lpstr>Wealth of Nation (राष्ट्राची संपत्ती) </vt:lpstr>
      <vt:lpstr>श्रमविभागणी</vt:lpstr>
      <vt:lpstr>श्रमविभागणी म्हणजे काय❓</vt:lpstr>
      <vt:lpstr>श्रमविभागणीची संकल्पना</vt:lpstr>
      <vt:lpstr>श्रमविभागणीचे फायदे</vt:lpstr>
      <vt:lpstr>श्रमविभागणीचे तोटे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संपत्ती चे</dc:title>
  <cp:revision>8</cp:revision>
  <dcterms:modified xsi:type="dcterms:W3CDTF">2020-08-26T17:29:54Z</dcterms:modified>
</cp:coreProperties>
</file>